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90" r:id="rId2"/>
  </p:sldMasterIdLst>
  <p:notesMasterIdLst>
    <p:notesMasterId r:id="rId15"/>
  </p:notesMasterIdLst>
  <p:handoutMasterIdLst>
    <p:handoutMasterId r:id="rId16"/>
  </p:handoutMasterIdLst>
  <p:sldIdLst>
    <p:sldId id="347" r:id="rId3"/>
    <p:sldId id="320" r:id="rId4"/>
    <p:sldId id="348" r:id="rId5"/>
    <p:sldId id="349" r:id="rId6"/>
    <p:sldId id="350" r:id="rId7"/>
    <p:sldId id="353" r:id="rId8"/>
    <p:sldId id="351" r:id="rId9"/>
    <p:sldId id="352" r:id="rId10"/>
    <p:sldId id="354" r:id="rId11"/>
    <p:sldId id="355" r:id="rId12"/>
    <p:sldId id="357" r:id="rId13"/>
    <p:sldId id="299" r:id="rId1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ck" id="{84F78FB4-A8E8-48DB-B4A7-E63D1BCD5003}">
          <p14:sldIdLst>
            <p14:sldId id="347"/>
            <p14:sldId id="320"/>
            <p14:sldId id="348"/>
            <p14:sldId id="349"/>
            <p14:sldId id="350"/>
            <p14:sldId id="353"/>
            <p14:sldId id="351"/>
            <p14:sldId id="352"/>
            <p14:sldId id="354"/>
            <p14:sldId id="355"/>
            <p14:sldId id="357"/>
            <p14:sldId id="29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626"/>
    <a:srgbClr val="343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799" autoAdjust="0"/>
    <p:restoredTop sz="94643"/>
  </p:normalViewPr>
  <p:slideViewPr>
    <p:cSldViewPr snapToGrid="0" snapToObjects="1">
      <p:cViewPr varScale="1">
        <p:scale>
          <a:sx n="216" d="100"/>
          <a:sy n="216" d="100"/>
        </p:scale>
        <p:origin x="1016" y="184"/>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F27B51-57A6-844B-9DA7-683C5F8607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BBA62AA-0342-CF43-B481-DA114DAADB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335CD-1F04-BE47-B798-E7E5B302FEE2}" type="datetimeFigureOut">
              <a:rPr lang="en-US" smtClean="0"/>
              <a:t>5/6/21</a:t>
            </a:fld>
            <a:endParaRPr lang="en-US"/>
          </a:p>
        </p:txBody>
      </p:sp>
      <p:sp>
        <p:nvSpPr>
          <p:cNvPr id="4" name="Footer Placeholder 3">
            <a:extLst>
              <a:ext uri="{FF2B5EF4-FFF2-40B4-BE49-F238E27FC236}">
                <a16:creationId xmlns:a16="http://schemas.microsoft.com/office/drawing/2014/main" id="{D8E65384-F942-4A49-B542-FADCC09BE0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A0E53E6-90B7-1543-B38F-5BA5C6BC36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C9C213-2A45-3B47-88D6-254185129B62}" type="slidenum">
              <a:rPr lang="en-US" smtClean="0"/>
              <a:t>‹#›</a:t>
            </a:fld>
            <a:endParaRPr lang="en-US"/>
          </a:p>
        </p:txBody>
      </p:sp>
    </p:spTree>
    <p:extLst>
      <p:ext uri="{BB962C8B-B14F-4D97-AF65-F5344CB8AC3E}">
        <p14:creationId xmlns:p14="http://schemas.microsoft.com/office/powerpoint/2010/main" val="3954518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5B07A-87A9-CF40-86D9-D2F6BB28DC45}" type="datetimeFigureOut">
              <a:rPr lang="en-US" smtClean="0"/>
              <a:t>5/6/21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A0A316-D1E1-9745-B24E-D11400EED8A1}" type="slidenum">
              <a:rPr lang="en-US" smtClean="0"/>
              <a:t>‹#›</a:t>
            </a:fld>
            <a:endParaRPr lang="en-US"/>
          </a:p>
        </p:txBody>
      </p:sp>
    </p:spTree>
    <p:extLst>
      <p:ext uri="{BB962C8B-B14F-4D97-AF65-F5344CB8AC3E}">
        <p14:creationId xmlns:p14="http://schemas.microsoft.com/office/powerpoint/2010/main" val="654163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p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500A79-0634-4748-9CDB-C8DCF309B62F}"/>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a:stretch>
            <a:fillRect/>
          </a:stretch>
        </p:blipFill>
        <p:spPr>
          <a:xfrm>
            <a:off x="3084192" y="2057131"/>
            <a:ext cx="2975616" cy="1029237"/>
          </a:xfrm>
          <a:prstGeom prst="rect">
            <a:avLst/>
          </a:prstGeom>
        </p:spPr>
      </p:pic>
    </p:spTree>
    <p:extLst>
      <p:ext uri="{BB962C8B-B14F-4D97-AF65-F5344CB8AC3E}">
        <p14:creationId xmlns:p14="http://schemas.microsoft.com/office/powerpoint/2010/main" val="376117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Ttitle page with image left">
    <p:spTree>
      <p:nvGrpSpPr>
        <p:cNvPr id="1" name=""/>
        <p:cNvGrpSpPr/>
        <p:nvPr/>
      </p:nvGrpSpPr>
      <p:grpSpPr>
        <a:xfrm>
          <a:off x="0" y="0"/>
          <a:ext cx="0" cy="0"/>
          <a:chOff x="0" y="0"/>
          <a:chExt cx="0" cy="0"/>
        </a:xfrm>
      </p:grpSpPr>
      <p:pic>
        <p:nvPicPr>
          <p:cNvPr id="6" name="Picture 5" descr="A picture containing wooden, indoor, building, floor&#10;&#10;Description automatically generated">
            <a:extLst>
              <a:ext uri="{FF2B5EF4-FFF2-40B4-BE49-F238E27FC236}">
                <a16:creationId xmlns:a16="http://schemas.microsoft.com/office/drawing/2014/main" id="{4A418403-2405-7347-BB97-FAA81A1F29F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575572" cy="5143500"/>
          </a:xfrm>
          <a:prstGeom prst="rect">
            <a:avLst/>
          </a:prstGeom>
        </p:spPr>
      </p:pic>
      <p:sp>
        <p:nvSpPr>
          <p:cNvPr id="8" name="Title 8">
            <a:extLst>
              <a:ext uri="{FF2B5EF4-FFF2-40B4-BE49-F238E27FC236}">
                <a16:creationId xmlns:a16="http://schemas.microsoft.com/office/drawing/2014/main" id="{AD7ACCA1-3E9F-8D4F-9526-C5A1F349FCD2}"/>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25AFA2F2-8D1E-DD4B-862E-F377DB874682}"/>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5781E179-66B0-C54D-9197-4D0E3C9972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3577083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title page with image left">
    <p:spTree>
      <p:nvGrpSpPr>
        <p:cNvPr id="1" name=""/>
        <p:cNvGrpSpPr/>
        <p:nvPr/>
      </p:nvGrpSpPr>
      <p:grpSpPr>
        <a:xfrm>
          <a:off x="0" y="0"/>
          <a:ext cx="0" cy="0"/>
          <a:chOff x="0" y="0"/>
          <a:chExt cx="0" cy="0"/>
        </a:xfrm>
      </p:grpSpPr>
      <p:pic>
        <p:nvPicPr>
          <p:cNvPr id="8" name="Picture 7" descr="A picture containing wall, indoor, ceiling, floor&#10;&#10;Description automatically generated">
            <a:extLst>
              <a:ext uri="{FF2B5EF4-FFF2-40B4-BE49-F238E27FC236}">
                <a16:creationId xmlns:a16="http://schemas.microsoft.com/office/drawing/2014/main" id="{12099AA6-0A08-3E4B-AAC7-693F1447BD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41" y="0"/>
            <a:ext cx="4571158" cy="5143500"/>
          </a:xfrm>
          <a:prstGeom prst="rect">
            <a:avLst/>
          </a:prstGeom>
        </p:spPr>
      </p:pic>
      <p:sp>
        <p:nvSpPr>
          <p:cNvPr id="7" name="Title 8">
            <a:extLst>
              <a:ext uri="{FF2B5EF4-FFF2-40B4-BE49-F238E27FC236}">
                <a16:creationId xmlns:a16="http://schemas.microsoft.com/office/drawing/2014/main" id="{069D8031-3C10-824B-BC37-B081D63C769C}"/>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30B9CDB7-4EE5-5348-AA64-A8502D1A7FC3}"/>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13ED4496-5ACF-7F49-82ED-A9AF8B43E8A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479922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title page with image left">
    <p:spTree>
      <p:nvGrpSpPr>
        <p:cNvPr id="1" name=""/>
        <p:cNvGrpSpPr/>
        <p:nvPr/>
      </p:nvGrpSpPr>
      <p:grpSpPr>
        <a:xfrm>
          <a:off x="0" y="0"/>
          <a:ext cx="0" cy="0"/>
          <a:chOff x="0" y="0"/>
          <a:chExt cx="0" cy="0"/>
        </a:xfrm>
      </p:grpSpPr>
      <p:pic>
        <p:nvPicPr>
          <p:cNvPr id="9" name="Picture 8" descr="A view of a city street&#10;&#10;Description automatically generated">
            <a:extLst>
              <a:ext uri="{FF2B5EF4-FFF2-40B4-BE49-F238E27FC236}">
                <a16:creationId xmlns:a16="http://schemas.microsoft.com/office/drawing/2014/main" id="{53727C2E-D405-4E42-BD69-30F8C2E7DE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4570586" cy="5143500"/>
          </a:xfrm>
          <a:prstGeom prst="rect">
            <a:avLst/>
          </a:prstGeom>
        </p:spPr>
      </p:pic>
      <p:sp>
        <p:nvSpPr>
          <p:cNvPr id="7" name="Title 8">
            <a:extLst>
              <a:ext uri="{FF2B5EF4-FFF2-40B4-BE49-F238E27FC236}">
                <a16:creationId xmlns:a16="http://schemas.microsoft.com/office/drawing/2014/main" id="{601E0A5C-A4A4-184A-A47C-D4DB56904FC3}"/>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790E257E-6CD2-9A41-9479-2A2AA152528C}"/>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0E1BF1A1-ECF9-7F47-B562-5F153E8ED3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796617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title page with image lef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CBBB0C6-00A9-E74D-AD2E-BCAA6FC66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285751" y="285750"/>
            <a:ext cx="5143500" cy="4572000"/>
          </a:xfrm>
          <a:prstGeom prst="rect">
            <a:avLst/>
          </a:prstGeom>
        </p:spPr>
      </p:pic>
      <p:sp>
        <p:nvSpPr>
          <p:cNvPr id="7" name="Title 8">
            <a:extLst>
              <a:ext uri="{FF2B5EF4-FFF2-40B4-BE49-F238E27FC236}">
                <a16:creationId xmlns:a16="http://schemas.microsoft.com/office/drawing/2014/main" id="{9C2CFF4F-B881-8B4A-ADC1-6ABD90E58A86}"/>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932FBF40-7910-2C42-B944-C3AA7EFE26AE}"/>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E11DF62F-5413-1240-8110-F6A23BC2715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23118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Ttitle page with image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5143500"/>
          </a:xfrm>
        </p:spPr>
        <p:txBody>
          <a:bodyPr/>
          <a:lstStyle/>
          <a:p>
            <a:endParaRPr lang="en-US"/>
          </a:p>
        </p:txBody>
      </p:sp>
      <p:sp>
        <p:nvSpPr>
          <p:cNvPr id="7" name="Title 8">
            <a:extLst>
              <a:ext uri="{FF2B5EF4-FFF2-40B4-BE49-F238E27FC236}">
                <a16:creationId xmlns:a16="http://schemas.microsoft.com/office/drawing/2014/main" id="{617400BC-F2FD-A444-A13C-34E5A326FD8F}"/>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25D18967-44AC-E146-9214-00F8DABDCEED}"/>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FD3339A4-DA23-C245-8530-111BEBFF55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2905038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Ttitle page with image lef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D736CF8-0BFE-3942-AFED-8E09806047B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24" y="0"/>
            <a:ext cx="4572001" cy="5143500"/>
          </a:xfrm>
          <a:prstGeom prst="rect">
            <a:avLst/>
          </a:prstGeom>
        </p:spPr>
      </p:pic>
      <p:sp>
        <p:nvSpPr>
          <p:cNvPr id="7" name="Title 8">
            <a:extLst>
              <a:ext uri="{FF2B5EF4-FFF2-40B4-BE49-F238E27FC236}">
                <a16:creationId xmlns:a16="http://schemas.microsoft.com/office/drawing/2014/main" id="{1AD943C3-9852-F043-9DDD-F56379C4F296}"/>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35F8507D-5051-5041-A2C7-24DFE9EA2DB5}"/>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CC6AEAA1-C4B5-484C-899F-EF39F50877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01195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Ttitle page with image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B54032-E3BF-9A4E-9697-7C29E77FBAB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66" y="0"/>
            <a:ext cx="4567711" cy="5143500"/>
          </a:xfrm>
          <a:prstGeom prst="rect">
            <a:avLst/>
          </a:prstGeom>
        </p:spPr>
      </p:pic>
      <p:sp>
        <p:nvSpPr>
          <p:cNvPr id="8" name="Title 8">
            <a:extLst>
              <a:ext uri="{FF2B5EF4-FFF2-40B4-BE49-F238E27FC236}">
                <a16:creationId xmlns:a16="http://schemas.microsoft.com/office/drawing/2014/main" id="{691B081B-982F-6C42-AE06-33D6A34F494E}"/>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C1008118-B256-A148-9CFB-B9DBEB4D48AE}"/>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47198B3E-76A7-6A41-85E2-ED6E2BA2421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700963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Ttitle page with image left">
    <p:spTree>
      <p:nvGrpSpPr>
        <p:cNvPr id="1" name=""/>
        <p:cNvGrpSpPr/>
        <p:nvPr/>
      </p:nvGrpSpPr>
      <p:grpSpPr>
        <a:xfrm>
          <a:off x="0" y="0"/>
          <a:ext cx="0" cy="0"/>
          <a:chOff x="0" y="0"/>
          <a:chExt cx="0" cy="0"/>
        </a:xfrm>
      </p:grpSpPr>
      <p:pic>
        <p:nvPicPr>
          <p:cNvPr id="8" name="Picture 7" descr="A view of a city&#10;&#10;Description automatically generated">
            <a:extLst>
              <a:ext uri="{FF2B5EF4-FFF2-40B4-BE49-F238E27FC236}">
                <a16:creationId xmlns:a16="http://schemas.microsoft.com/office/drawing/2014/main" id="{EEA48C17-65B0-7542-96C2-BA37205D5E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644732" cy="5143500"/>
          </a:xfrm>
          <a:prstGeom prst="rect">
            <a:avLst/>
          </a:prstGeom>
        </p:spPr>
      </p:pic>
      <p:sp>
        <p:nvSpPr>
          <p:cNvPr id="7" name="Title 8">
            <a:extLst>
              <a:ext uri="{FF2B5EF4-FFF2-40B4-BE49-F238E27FC236}">
                <a16:creationId xmlns:a16="http://schemas.microsoft.com/office/drawing/2014/main" id="{864D7152-0CC0-2246-BE02-73684A6E5AAB}"/>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61189586-C4D0-494B-9E97-A945725EB927}"/>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9D824603-3738-404E-A96B-8B41F6967C2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23841532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Ttitle page with image left">
    <p:spTree>
      <p:nvGrpSpPr>
        <p:cNvPr id="1" name=""/>
        <p:cNvGrpSpPr/>
        <p:nvPr/>
      </p:nvGrpSpPr>
      <p:grpSpPr>
        <a:xfrm>
          <a:off x="0" y="0"/>
          <a:ext cx="0" cy="0"/>
          <a:chOff x="0" y="0"/>
          <a:chExt cx="0" cy="0"/>
        </a:xfrm>
      </p:grpSpPr>
      <p:pic>
        <p:nvPicPr>
          <p:cNvPr id="6" name="Picture 5" descr="A picture containing indoor, cabinet, wall&#10;&#10;Description automatically generated">
            <a:extLst>
              <a:ext uri="{FF2B5EF4-FFF2-40B4-BE49-F238E27FC236}">
                <a16:creationId xmlns:a16="http://schemas.microsoft.com/office/drawing/2014/main" id="{E2855B5D-5C4C-6845-B0D1-EFFBC0164C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9905" y="0"/>
            <a:ext cx="4751841" cy="5143500"/>
          </a:xfrm>
          <a:prstGeom prst="rect">
            <a:avLst/>
          </a:prstGeom>
        </p:spPr>
      </p:pic>
      <p:sp>
        <p:nvSpPr>
          <p:cNvPr id="8" name="Title 8">
            <a:extLst>
              <a:ext uri="{FF2B5EF4-FFF2-40B4-BE49-F238E27FC236}">
                <a16:creationId xmlns:a16="http://schemas.microsoft.com/office/drawing/2014/main" id="{72773372-6427-1A4B-84EF-D54F2038B784}"/>
              </a:ext>
            </a:extLst>
          </p:cNvPr>
          <p:cNvSpPr>
            <a:spLocks noGrp="1"/>
          </p:cNvSpPr>
          <p:nvPr>
            <p:ph type="title" hasCustomPrompt="1"/>
          </p:nvPr>
        </p:nvSpPr>
        <p:spPr>
          <a:xfrm>
            <a:off x="4651935" y="1005617"/>
            <a:ext cx="4133289"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0261B502-5D78-EC4C-B3A5-F067AC012342}"/>
              </a:ext>
            </a:extLst>
          </p:cNvPr>
          <p:cNvSpPr>
            <a:spLocks noGrp="1"/>
          </p:cNvSpPr>
          <p:nvPr>
            <p:ph type="body" sz="quarter" idx="13" hasCustomPrompt="1"/>
          </p:nvPr>
        </p:nvSpPr>
        <p:spPr>
          <a:xfrm>
            <a:off x="4651935" y="2009968"/>
            <a:ext cx="4133290"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6" name="Picture 15">
            <a:extLst>
              <a:ext uri="{FF2B5EF4-FFF2-40B4-BE49-F238E27FC236}">
                <a16:creationId xmlns:a16="http://schemas.microsoft.com/office/drawing/2014/main" id="{F38337C5-5F04-364C-A005-E212F6C1B88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6157155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Ttitle page with image left">
    <p:spTree>
      <p:nvGrpSpPr>
        <p:cNvPr id="1" name=""/>
        <p:cNvGrpSpPr/>
        <p:nvPr/>
      </p:nvGrpSpPr>
      <p:grpSpPr>
        <a:xfrm>
          <a:off x="0" y="0"/>
          <a:ext cx="0" cy="0"/>
          <a:chOff x="0" y="0"/>
          <a:chExt cx="0" cy="0"/>
        </a:xfrm>
      </p:grpSpPr>
      <p:pic>
        <p:nvPicPr>
          <p:cNvPr id="7" name="Picture 6" descr="A sign on the side of a building&#10;&#10;Description automatically generated">
            <a:extLst>
              <a:ext uri="{FF2B5EF4-FFF2-40B4-BE49-F238E27FC236}">
                <a16:creationId xmlns:a16="http://schemas.microsoft.com/office/drawing/2014/main" id="{8387637C-C895-044D-9069-54AE6A1C5C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3362" y="0"/>
            <a:ext cx="4743925" cy="5143500"/>
          </a:xfrm>
          <a:prstGeom prst="rect">
            <a:avLst/>
          </a:prstGeom>
        </p:spPr>
      </p:pic>
      <p:pic>
        <p:nvPicPr>
          <p:cNvPr id="6" name="Picture 5">
            <a:extLst>
              <a:ext uri="{FF2B5EF4-FFF2-40B4-BE49-F238E27FC236}">
                <a16:creationId xmlns:a16="http://schemas.microsoft.com/office/drawing/2014/main" id="{A8CA63A2-F496-574C-BF20-B3E6991AEF1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
        <p:nvSpPr>
          <p:cNvPr id="8" name="Title 8">
            <a:extLst>
              <a:ext uri="{FF2B5EF4-FFF2-40B4-BE49-F238E27FC236}">
                <a16:creationId xmlns:a16="http://schemas.microsoft.com/office/drawing/2014/main" id="{65ABB3AD-AD6A-C746-8CAB-C86C5E7FF23C}"/>
              </a:ext>
            </a:extLst>
          </p:cNvPr>
          <p:cNvSpPr>
            <a:spLocks noGrp="1"/>
          </p:cNvSpPr>
          <p:nvPr>
            <p:ph type="title" hasCustomPrompt="1"/>
          </p:nvPr>
        </p:nvSpPr>
        <p:spPr>
          <a:xfrm>
            <a:off x="4660561" y="1005617"/>
            <a:ext cx="4124663"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586D389F-2DB4-F44F-90D2-59626D8055A4}"/>
              </a:ext>
            </a:extLst>
          </p:cNvPr>
          <p:cNvSpPr>
            <a:spLocks noGrp="1"/>
          </p:cNvSpPr>
          <p:nvPr>
            <p:ph type="body" sz="quarter" idx="13" hasCustomPrompt="1"/>
          </p:nvPr>
        </p:nvSpPr>
        <p:spPr>
          <a:xfrm>
            <a:off x="4660563" y="2009968"/>
            <a:ext cx="4124662"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1929194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155032"/>
            <a:ext cx="8407184" cy="531455"/>
          </a:xfrm>
        </p:spPr>
        <p:txBody>
          <a:bodyPr anchor="t"/>
          <a:lstStyle>
            <a:lvl1pPr algn="ctr">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1794397"/>
            <a:ext cx="8406302" cy="531455"/>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E1912338-13F8-E743-AA0B-94731D586C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3881927"/>
            <a:ext cx="1848464" cy="639366"/>
          </a:xfrm>
          <a:prstGeom prst="rect">
            <a:avLst/>
          </a:prstGeom>
        </p:spPr>
      </p:pic>
    </p:spTree>
    <p:extLst>
      <p:ext uri="{BB962C8B-B14F-4D97-AF65-F5344CB8AC3E}">
        <p14:creationId xmlns:p14="http://schemas.microsoft.com/office/powerpoint/2010/main" val="19376577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chapter slid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3999" cy="5143500"/>
          </a:xfrm>
        </p:spPr>
        <p:txBody>
          <a:bodyPr rtlCol="0" anchor="ctr" anchorCtr="1">
            <a:normAutofit/>
          </a:bodyPr>
          <a:lstStyle>
            <a:lvl1pPr marL="0" indent="0" algn="ctr">
              <a:buNone/>
              <a:defRPr baseline="0"/>
            </a:lvl1pPr>
          </a:lstStyle>
          <a:p>
            <a:pPr lvl="0"/>
            <a:r>
              <a:rPr lang="en-US" noProof="0" dirty="0"/>
              <a:t>Click icon to add picture</a:t>
            </a:r>
          </a:p>
        </p:txBody>
      </p:sp>
      <p:sp>
        <p:nvSpPr>
          <p:cNvPr id="2" name="Title 1"/>
          <p:cNvSpPr>
            <a:spLocks noGrp="1"/>
          </p:cNvSpPr>
          <p:nvPr>
            <p:ph type="title"/>
          </p:nvPr>
        </p:nvSpPr>
        <p:spPr>
          <a:xfrm>
            <a:off x="358775" y="1940222"/>
            <a:ext cx="8426450" cy="485387"/>
          </a:xfrm>
        </p:spPr>
        <p:txBody>
          <a:bodyPr/>
          <a:lstStyle>
            <a:lvl1pPr algn="ctr">
              <a:defRPr>
                <a:solidFill>
                  <a:srgbClr val="E64626"/>
                </a:solidFill>
              </a:defRPr>
            </a:lvl1pPr>
          </a:lstStyle>
          <a:p>
            <a:r>
              <a:rPr lang="en-US" dirty="0"/>
              <a:t>Click to edit Master title style</a:t>
            </a:r>
          </a:p>
        </p:txBody>
      </p:sp>
    </p:spTree>
    <p:extLst>
      <p:ext uri="{BB962C8B-B14F-4D97-AF65-F5344CB8AC3E}">
        <p14:creationId xmlns:p14="http://schemas.microsoft.com/office/powerpoint/2010/main" val="527581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chapter slide and 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F5CE6B-9FE6-2E4F-9291-AF50934F156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43999" cy="5143500"/>
          </a:xfrm>
          <a:prstGeom prst="rect">
            <a:avLst/>
          </a:prstGeom>
        </p:spPr>
      </p:pic>
      <p:sp>
        <p:nvSpPr>
          <p:cNvPr id="2" name="Title 1"/>
          <p:cNvSpPr>
            <a:spLocks noGrp="1"/>
          </p:cNvSpPr>
          <p:nvPr>
            <p:ph type="title"/>
          </p:nvPr>
        </p:nvSpPr>
        <p:spPr>
          <a:xfrm>
            <a:off x="358775" y="1940222"/>
            <a:ext cx="8426450" cy="485387"/>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95886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4" y="376238"/>
            <a:ext cx="8426451"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324164" y="1161929"/>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4" y="3781125"/>
            <a:ext cx="8426451" cy="98613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 institute</a:t>
            </a:r>
          </a:p>
        </p:txBody>
      </p:sp>
    </p:spTree>
    <p:extLst>
      <p:ext uri="{BB962C8B-B14F-4D97-AF65-F5344CB8AC3E}">
        <p14:creationId xmlns:p14="http://schemas.microsoft.com/office/powerpoint/2010/main" val="2106988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eaker with bi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81000" y="376238"/>
            <a:ext cx="8404225" cy="618640"/>
          </a:xfrm>
        </p:spPr>
        <p:txBody>
          <a:bodyPr/>
          <a:lstStyle>
            <a:lvl1pPr marL="0" indent="0" algn="l">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6" y="1161929"/>
            <a:ext cx="2517896" cy="2495671"/>
          </a:xfrm>
        </p:spPr>
        <p:txBody>
          <a:bodyPr/>
          <a:lstStyle/>
          <a:p>
            <a:endParaRPr lang="en-US" dirty="0"/>
          </a:p>
        </p:txBody>
      </p:sp>
      <p:sp>
        <p:nvSpPr>
          <p:cNvPr id="11" name="Text Placeholder 4">
            <a:extLst>
              <a:ext uri="{FF2B5EF4-FFF2-40B4-BE49-F238E27FC236}">
                <a16:creationId xmlns:a16="http://schemas.microsoft.com/office/drawing/2014/main" id="{2EF31059-F145-1944-861E-253BC304BE86}"/>
              </a:ext>
            </a:extLst>
          </p:cNvPr>
          <p:cNvSpPr>
            <a:spLocks noGrp="1"/>
          </p:cNvSpPr>
          <p:nvPr>
            <p:ph type="body" sz="quarter" idx="13" hasCustomPrompt="1"/>
          </p:nvPr>
        </p:nvSpPr>
        <p:spPr>
          <a:xfrm>
            <a:off x="3483980" y="1161929"/>
            <a:ext cx="5237544" cy="3605334"/>
          </a:xfrm>
        </p:spPr>
        <p:txBody>
          <a:bodyPr/>
          <a:lstStyle>
            <a:lvl1pPr marL="0" indent="0" algn="l">
              <a:lnSpc>
                <a:spcPct val="90000"/>
              </a:lnSpc>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First name last name</a:t>
            </a:r>
          </a:p>
          <a:p>
            <a:pPr lvl="0"/>
            <a:r>
              <a:rPr lang="en-US" dirty="0"/>
              <a:t>Centre/faculty institute</a:t>
            </a:r>
          </a:p>
          <a:p>
            <a:pPr lvl="0"/>
            <a:endParaRPr lang="en-US" dirty="0"/>
          </a:p>
          <a:p>
            <a:pPr lvl="0"/>
            <a:r>
              <a:rPr lang="en-US" dirty="0"/>
              <a:t>Insert Bio</a:t>
            </a:r>
          </a:p>
        </p:txBody>
      </p:sp>
    </p:spTree>
    <p:extLst>
      <p:ext uri="{BB962C8B-B14F-4D97-AF65-F5344CB8AC3E}">
        <p14:creationId xmlns:p14="http://schemas.microsoft.com/office/powerpoint/2010/main" val="1032463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eakers x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4945292" y="0"/>
            <a:ext cx="14089292"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4" y="388901"/>
            <a:ext cx="8426451"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1033633" y="1161929"/>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3781125"/>
            <a:ext cx="3845389" cy="677863"/>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5545941" y="1161929"/>
            <a:ext cx="2495671" cy="2495671"/>
          </a:xfrm>
        </p:spPr>
        <p:txBody>
          <a:bodyPr/>
          <a:lstStyle/>
          <a:p>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4802329" y="3781125"/>
            <a:ext cx="3982896" cy="677863"/>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2250370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s x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376238"/>
            <a:ext cx="9144000"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5" y="971974"/>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3621783"/>
            <a:ext cx="2495671" cy="1145480"/>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6289554" y="1002587"/>
            <a:ext cx="2495671" cy="2495671"/>
          </a:xfrm>
        </p:spPr>
        <p:txBody>
          <a:bodyPr/>
          <a:lstStyle/>
          <a:p>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6289554" y="3621783"/>
            <a:ext cx="2495671" cy="986137"/>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3324164" y="1002587"/>
            <a:ext cx="2495671" cy="2495671"/>
          </a:xfrm>
        </p:spPr>
        <p:txBody>
          <a:bodyPr/>
          <a:lstStyle/>
          <a:p>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3324164" y="3621783"/>
            <a:ext cx="2495671" cy="986137"/>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Tree>
    <p:extLst>
      <p:ext uri="{BB962C8B-B14F-4D97-AF65-F5344CB8AC3E}">
        <p14:creationId xmlns:p14="http://schemas.microsoft.com/office/powerpoint/2010/main" val="3145358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eakers x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386451"/>
            <a:ext cx="9144000" cy="959512"/>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2560594" y="1601768"/>
            <a:ext cx="1806148" cy="1607648"/>
          </a:xfrm>
        </p:spPr>
        <p:txBody>
          <a:bodyPr/>
          <a:lstStyle/>
          <a:p>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2560594" y="3209850"/>
            <a:ext cx="1806148" cy="154719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1" name="Picture Placeholder 5">
            <a:extLst>
              <a:ext uri="{FF2B5EF4-FFF2-40B4-BE49-F238E27FC236}">
                <a16:creationId xmlns:a16="http://schemas.microsoft.com/office/drawing/2014/main" id="{DCB3E40F-3920-4543-AE7E-C77EDAC4490D}"/>
              </a:ext>
            </a:extLst>
          </p:cNvPr>
          <p:cNvSpPr>
            <a:spLocks noGrp="1"/>
          </p:cNvSpPr>
          <p:nvPr>
            <p:ph type="pic" sz="quarter" idx="17"/>
          </p:nvPr>
        </p:nvSpPr>
        <p:spPr>
          <a:xfrm>
            <a:off x="357325" y="1601768"/>
            <a:ext cx="1806148" cy="1607648"/>
          </a:xfrm>
        </p:spPr>
        <p:txBody>
          <a:bodyPr/>
          <a:lstStyle/>
          <a:p>
            <a:endParaRPr lang="en-US" dirty="0"/>
          </a:p>
        </p:txBody>
      </p:sp>
      <p:sp>
        <p:nvSpPr>
          <p:cNvPr id="15" name="Text Placeholder 3">
            <a:extLst>
              <a:ext uri="{FF2B5EF4-FFF2-40B4-BE49-F238E27FC236}">
                <a16:creationId xmlns:a16="http://schemas.microsoft.com/office/drawing/2014/main" id="{67C82213-A84D-FE49-A3A4-73D878537573}"/>
              </a:ext>
            </a:extLst>
          </p:cNvPr>
          <p:cNvSpPr>
            <a:spLocks noGrp="1"/>
          </p:cNvSpPr>
          <p:nvPr>
            <p:ph type="body" sz="quarter" idx="18" hasCustomPrompt="1"/>
          </p:nvPr>
        </p:nvSpPr>
        <p:spPr>
          <a:xfrm>
            <a:off x="357326" y="3209849"/>
            <a:ext cx="1806148" cy="1547199"/>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6" name="Picture Placeholder 5">
            <a:extLst>
              <a:ext uri="{FF2B5EF4-FFF2-40B4-BE49-F238E27FC236}">
                <a16:creationId xmlns:a16="http://schemas.microsoft.com/office/drawing/2014/main" id="{F19FE3A2-4A04-5E47-9CCD-A71A405F33FB}"/>
              </a:ext>
            </a:extLst>
          </p:cNvPr>
          <p:cNvSpPr>
            <a:spLocks noGrp="1"/>
          </p:cNvSpPr>
          <p:nvPr>
            <p:ph type="pic" sz="quarter" idx="19"/>
          </p:nvPr>
        </p:nvSpPr>
        <p:spPr>
          <a:xfrm>
            <a:off x="6976641" y="1601768"/>
            <a:ext cx="1806148" cy="1607648"/>
          </a:xfrm>
        </p:spPr>
        <p:txBody>
          <a:bodyPr/>
          <a:lstStyle/>
          <a:p>
            <a:endParaRPr lang="en-US" dirty="0"/>
          </a:p>
        </p:txBody>
      </p:sp>
      <p:sp>
        <p:nvSpPr>
          <p:cNvPr id="17" name="Text Placeholder 3">
            <a:extLst>
              <a:ext uri="{FF2B5EF4-FFF2-40B4-BE49-F238E27FC236}">
                <a16:creationId xmlns:a16="http://schemas.microsoft.com/office/drawing/2014/main" id="{3E901A77-F200-4144-A100-F71A9941EA8E}"/>
              </a:ext>
            </a:extLst>
          </p:cNvPr>
          <p:cNvSpPr>
            <a:spLocks noGrp="1"/>
          </p:cNvSpPr>
          <p:nvPr>
            <p:ph type="body" sz="quarter" idx="20" hasCustomPrompt="1"/>
          </p:nvPr>
        </p:nvSpPr>
        <p:spPr>
          <a:xfrm>
            <a:off x="6976642" y="3209850"/>
            <a:ext cx="1806148" cy="1546764"/>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8" name="Picture Placeholder 5">
            <a:extLst>
              <a:ext uri="{FF2B5EF4-FFF2-40B4-BE49-F238E27FC236}">
                <a16:creationId xmlns:a16="http://schemas.microsoft.com/office/drawing/2014/main" id="{FBA3109C-AEDA-AA45-9388-5853EF8E2141}"/>
              </a:ext>
            </a:extLst>
          </p:cNvPr>
          <p:cNvSpPr>
            <a:spLocks noGrp="1"/>
          </p:cNvSpPr>
          <p:nvPr>
            <p:ph type="pic" sz="quarter" idx="21"/>
          </p:nvPr>
        </p:nvSpPr>
        <p:spPr>
          <a:xfrm>
            <a:off x="4763863" y="1601768"/>
            <a:ext cx="1806148" cy="1607648"/>
          </a:xfrm>
        </p:spPr>
        <p:txBody>
          <a:bodyPr/>
          <a:lstStyle/>
          <a:p>
            <a:endParaRPr lang="en-US" dirty="0"/>
          </a:p>
        </p:txBody>
      </p:sp>
      <p:sp>
        <p:nvSpPr>
          <p:cNvPr id="19" name="Text Placeholder 3">
            <a:extLst>
              <a:ext uri="{FF2B5EF4-FFF2-40B4-BE49-F238E27FC236}">
                <a16:creationId xmlns:a16="http://schemas.microsoft.com/office/drawing/2014/main" id="{249FBFF4-4197-8B4A-B6DC-5CC4FD27A3E7}"/>
              </a:ext>
            </a:extLst>
          </p:cNvPr>
          <p:cNvSpPr>
            <a:spLocks noGrp="1"/>
          </p:cNvSpPr>
          <p:nvPr>
            <p:ph type="body" sz="quarter" idx="22" hasCustomPrompt="1"/>
          </p:nvPr>
        </p:nvSpPr>
        <p:spPr>
          <a:xfrm>
            <a:off x="4750662" y="3209416"/>
            <a:ext cx="1806148" cy="154719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Tree>
    <p:extLst>
      <p:ext uri="{BB962C8B-B14F-4D97-AF65-F5344CB8AC3E}">
        <p14:creationId xmlns:p14="http://schemas.microsoft.com/office/powerpoint/2010/main" val="36811590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esentation guidelin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3E1B39-8151-1541-B682-FD997A95D6AE}"/>
              </a:ext>
            </a:extLst>
          </p:cNvPr>
          <p:cNvSpPr>
            <a:spLocks noGrp="1"/>
          </p:cNvSpPr>
          <p:nvPr>
            <p:ph type="body" sz="quarter" idx="10"/>
          </p:nvPr>
        </p:nvSpPr>
        <p:spPr>
          <a:xfrm>
            <a:off x="358775" y="376238"/>
            <a:ext cx="8426450" cy="4391025"/>
          </a:xfrm>
        </p:spPr>
        <p:txBody>
          <a:bodyPr/>
          <a:lstStyle>
            <a:lvl1pPr>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016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667B1B-46F3-764F-858B-7A77E9F54AB5}"/>
              </a:ext>
            </a:extLst>
          </p:cNvPr>
          <p:cNvSpPr>
            <a:spLocks noGrp="1"/>
          </p:cNvSpPr>
          <p:nvPr>
            <p:ph type="pic" sz="quarter" idx="10"/>
          </p:nvPr>
        </p:nvSpPr>
        <p:spPr>
          <a:xfrm>
            <a:off x="360000" y="376238"/>
            <a:ext cx="8430972" cy="4391025"/>
          </a:xfrm>
        </p:spPr>
        <p:txBody>
          <a:bodyPr/>
          <a:lstStyle/>
          <a:p>
            <a:endParaRPr lang="en-US" dirty="0"/>
          </a:p>
        </p:txBody>
      </p:sp>
    </p:spTree>
    <p:extLst>
      <p:ext uri="{BB962C8B-B14F-4D97-AF65-F5344CB8AC3E}">
        <p14:creationId xmlns:p14="http://schemas.microsoft.com/office/powerpoint/2010/main" val="682712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py left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360000" y="376238"/>
            <a:ext cx="3662413" cy="841012"/>
          </a:xfrm>
        </p:spPr>
        <p:txBody>
          <a:bodyPr lIns="0" tIns="0" rIns="0" bIns="0" anchor="t" anchorCtr="0"/>
          <a:lstStyle/>
          <a:p>
            <a:r>
              <a:rPr lang="en-US" dirty="0"/>
              <a:t>Heading</a:t>
            </a:r>
          </a:p>
        </p:txBody>
      </p:sp>
      <p:sp>
        <p:nvSpPr>
          <p:cNvPr id="8" name="Picture Placeholder 2">
            <a:extLst>
              <a:ext uri="{FF2B5EF4-FFF2-40B4-BE49-F238E27FC236}">
                <a16:creationId xmlns:a16="http://schemas.microsoft.com/office/drawing/2014/main" id="{FD591EDD-E1EF-0F44-B52B-EDF508967E41}"/>
              </a:ext>
            </a:extLst>
          </p:cNvPr>
          <p:cNvSpPr>
            <a:spLocks noGrp="1"/>
          </p:cNvSpPr>
          <p:nvPr>
            <p:ph type="pic" sz="quarter" idx="11"/>
          </p:nvPr>
        </p:nvSpPr>
        <p:spPr>
          <a:xfrm>
            <a:off x="4572000" y="0"/>
            <a:ext cx="4572000" cy="4290291"/>
          </a:xfrm>
        </p:spPr>
        <p:txBody>
          <a:bodyPr/>
          <a:lstStyle/>
          <a:p>
            <a:endParaRPr lang="en-US"/>
          </a:p>
        </p:txBody>
      </p:sp>
      <p:sp>
        <p:nvSpPr>
          <p:cNvPr id="5" name="Text Placeholder 2">
            <a:extLst>
              <a:ext uri="{FF2B5EF4-FFF2-40B4-BE49-F238E27FC236}">
                <a16:creationId xmlns:a16="http://schemas.microsoft.com/office/drawing/2014/main" id="{A55DB6E2-C968-43A3-917D-CAA0C3107F31}"/>
              </a:ext>
            </a:extLst>
          </p:cNvPr>
          <p:cNvSpPr>
            <a:spLocks noGrp="1"/>
          </p:cNvSpPr>
          <p:nvPr>
            <p:ph type="body" sz="quarter" idx="13" hasCustomPrompt="1"/>
          </p:nvPr>
        </p:nvSpPr>
        <p:spPr>
          <a:xfrm>
            <a:off x="359999" y="4379379"/>
            <a:ext cx="8424002" cy="387884"/>
          </a:xfrm>
        </p:spPr>
        <p:txBody>
          <a:bodyPr lIns="0" tIns="0" rIns="0" bIns="0"/>
          <a:lstStyle>
            <a:lvl1pPr>
              <a:defRPr sz="2400" b="0"/>
            </a:lvl1pPr>
          </a:lstStyle>
          <a:p>
            <a:pPr lvl="0"/>
            <a:r>
              <a:rPr lang="en-US" dirty="0"/>
              <a:t>* Insert source</a:t>
            </a:r>
          </a:p>
        </p:txBody>
      </p:sp>
      <p:sp>
        <p:nvSpPr>
          <p:cNvPr id="2" name="TextBox 1">
            <a:extLst>
              <a:ext uri="{FF2B5EF4-FFF2-40B4-BE49-F238E27FC236}">
                <a16:creationId xmlns:a16="http://schemas.microsoft.com/office/drawing/2014/main" id="{9DE13BE9-43C3-B348-9683-8FCB0E701AD7}"/>
              </a:ext>
            </a:extLst>
          </p:cNvPr>
          <p:cNvSpPr txBox="1"/>
          <p:nvPr userDrawn="1"/>
        </p:nvSpPr>
        <p:spPr>
          <a:xfrm>
            <a:off x="359999" y="1458674"/>
            <a:ext cx="3583928" cy="1938992"/>
          </a:xfrm>
          <a:prstGeom prst="rect">
            <a:avLst/>
          </a:prstGeom>
          <a:noFill/>
        </p:spPr>
        <p:txBody>
          <a:bodyPr wrap="square" rtlCol="0">
            <a:spAutoFit/>
          </a:bodyPr>
          <a:lstStyle/>
          <a:p>
            <a:pPr marL="342900" indent="-342900">
              <a:buClr>
                <a:srgbClr val="E64626"/>
              </a:buClr>
              <a:buFont typeface="System Font Regular"/>
              <a:buChar char="-"/>
            </a:pPr>
            <a:r>
              <a:rPr lang="en-US" sz="2400" dirty="0"/>
              <a:t>Text:</a:t>
            </a:r>
          </a:p>
          <a:p>
            <a:pPr marL="342900" indent="-342900">
              <a:buClr>
                <a:srgbClr val="E64626"/>
              </a:buClr>
              <a:buFont typeface="System Font Regular"/>
              <a:buChar char="-"/>
            </a:pPr>
            <a:r>
              <a:rPr lang="en-US" sz="2400" dirty="0"/>
              <a:t>Point 1</a:t>
            </a:r>
          </a:p>
          <a:p>
            <a:pPr marL="342900" indent="-342900">
              <a:buClr>
                <a:srgbClr val="E64626"/>
              </a:buClr>
              <a:buFont typeface="System Font Regular"/>
              <a:buChar char="-"/>
            </a:pPr>
            <a:r>
              <a:rPr lang="en-US" sz="2400" dirty="0"/>
              <a:t>Point 2</a:t>
            </a:r>
          </a:p>
          <a:p>
            <a:pPr marL="342900" indent="-342900">
              <a:buClr>
                <a:srgbClr val="E64626"/>
              </a:buClr>
              <a:buFont typeface="System Font Regular"/>
              <a:buChar char="-"/>
            </a:pPr>
            <a:r>
              <a:rPr lang="en-US" sz="2400" dirty="0"/>
              <a:t>Point 3</a:t>
            </a:r>
          </a:p>
          <a:p>
            <a:pPr marL="342900" indent="-342900">
              <a:buClr>
                <a:srgbClr val="E64626"/>
              </a:buClr>
              <a:buFont typeface="System Font Regular"/>
              <a:buChar char="-"/>
            </a:pPr>
            <a:r>
              <a:rPr lang="en-US" sz="2400" dirty="0"/>
              <a:t>Point 4</a:t>
            </a:r>
          </a:p>
        </p:txBody>
      </p:sp>
    </p:spTree>
    <p:extLst>
      <p:ext uri="{BB962C8B-B14F-4D97-AF65-F5344CB8AC3E}">
        <p14:creationId xmlns:p14="http://schemas.microsoft.com/office/powerpoint/2010/main" val="2545800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ochre left justifi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7897"/>
            <a:ext cx="1852610" cy="640800"/>
          </a:xfrm>
          <a:prstGeom prst="rect">
            <a:avLst/>
          </a:prstGeom>
        </p:spPr>
      </p:pic>
    </p:spTree>
    <p:extLst>
      <p:ext uri="{BB962C8B-B14F-4D97-AF65-F5344CB8AC3E}">
        <p14:creationId xmlns:p14="http://schemas.microsoft.com/office/powerpoint/2010/main" val="4561667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5122812" y="376238"/>
            <a:ext cx="3662413" cy="841012"/>
          </a:xfrm>
        </p:spPr>
        <p:txBody>
          <a:bodyPr lIns="0" tIns="0" rIns="0" bIns="0" anchor="t" anchorCtr="0"/>
          <a:lstStyle/>
          <a:p>
            <a:r>
              <a:rPr lang="en-US" dirty="0"/>
              <a:t>Heading</a:t>
            </a:r>
          </a:p>
        </p:txBody>
      </p:sp>
      <p:sp>
        <p:nvSpPr>
          <p:cNvPr id="16" name="Picture Placeholder 2">
            <a:extLst>
              <a:ext uri="{FF2B5EF4-FFF2-40B4-BE49-F238E27FC236}">
                <a16:creationId xmlns:a16="http://schemas.microsoft.com/office/drawing/2014/main" id="{D3C35D31-9C0E-44CF-BFD7-DD8D1B751C76}"/>
              </a:ext>
            </a:extLst>
          </p:cNvPr>
          <p:cNvSpPr>
            <a:spLocks noGrp="1"/>
          </p:cNvSpPr>
          <p:nvPr>
            <p:ph type="pic" sz="quarter" idx="12"/>
          </p:nvPr>
        </p:nvSpPr>
        <p:spPr>
          <a:xfrm>
            <a:off x="0" y="0"/>
            <a:ext cx="4572000" cy="4211782"/>
          </a:xfrm>
        </p:spPr>
        <p:txBody>
          <a:bodyPr/>
          <a:lstStyle/>
          <a:p>
            <a:endParaRPr lang="en-US"/>
          </a:p>
        </p:txBody>
      </p:sp>
      <p:sp>
        <p:nvSpPr>
          <p:cNvPr id="17" name="Text Placeholder 2">
            <a:extLst>
              <a:ext uri="{FF2B5EF4-FFF2-40B4-BE49-F238E27FC236}">
                <a16:creationId xmlns:a16="http://schemas.microsoft.com/office/drawing/2014/main" id="{C13B601F-7AA9-4504-A9B8-E67AE34674EC}"/>
              </a:ext>
            </a:extLst>
          </p:cNvPr>
          <p:cNvSpPr>
            <a:spLocks noGrp="1"/>
          </p:cNvSpPr>
          <p:nvPr>
            <p:ph type="body" sz="quarter" idx="13" hasCustomPrompt="1"/>
          </p:nvPr>
        </p:nvSpPr>
        <p:spPr>
          <a:xfrm>
            <a:off x="358776" y="4379379"/>
            <a:ext cx="8426450" cy="387884"/>
          </a:xfrm>
        </p:spPr>
        <p:txBody>
          <a:bodyPr lIns="0" tIns="0" rIns="0" bIns="0"/>
          <a:lstStyle>
            <a:lvl1pPr>
              <a:defRPr sz="2400" b="0"/>
            </a:lvl1pPr>
          </a:lstStyle>
          <a:p>
            <a:pPr lvl="0"/>
            <a:r>
              <a:rPr lang="en-US" dirty="0"/>
              <a:t>* Insert source</a:t>
            </a:r>
          </a:p>
        </p:txBody>
      </p:sp>
      <p:sp>
        <p:nvSpPr>
          <p:cNvPr id="6" name="TextBox 5">
            <a:extLst>
              <a:ext uri="{FF2B5EF4-FFF2-40B4-BE49-F238E27FC236}">
                <a16:creationId xmlns:a16="http://schemas.microsoft.com/office/drawing/2014/main" id="{649BB2C4-8A4A-0340-B81E-3A62D5D5561E}"/>
              </a:ext>
            </a:extLst>
          </p:cNvPr>
          <p:cNvSpPr txBox="1"/>
          <p:nvPr userDrawn="1"/>
        </p:nvSpPr>
        <p:spPr>
          <a:xfrm>
            <a:off x="5122812" y="1463293"/>
            <a:ext cx="3662412" cy="1938992"/>
          </a:xfrm>
          <a:prstGeom prst="rect">
            <a:avLst/>
          </a:prstGeom>
          <a:noFill/>
        </p:spPr>
        <p:txBody>
          <a:bodyPr wrap="square" rtlCol="0">
            <a:spAutoFit/>
          </a:bodyPr>
          <a:lstStyle/>
          <a:p>
            <a:pPr marL="342900" indent="-342900">
              <a:buClr>
                <a:srgbClr val="E64626"/>
              </a:buClr>
              <a:buFont typeface="System Font Regular"/>
              <a:buChar char="-"/>
            </a:pPr>
            <a:r>
              <a:rPr lang="en-US" sz="2400" dirty="0"/>
              <a:t>Text:</a:t>
            </a:r>
          </a:p>
          <a:p>
            <a:pPr marL="342900" indent="-342900">
              <a:buClr>
                <a:srgbClr val="E64626"/>
              </a:buClr>
              <a:buFont typeface="System Font Regular"/>
              <a:buChar char="-"/>
            </a:pPr>
            <a:r>
              <a:rPr lang="en-US" sz="2400" dirty="0"/>
              <a:t>Point 1</a:t>
            </a:r>
          </a:p>
          <a:p>
            <a:pPr marL="342900" indent="-342900">
              <a:buClr>
                <a:srgbClr val="E64626"/>
              </a:buClr>
              <a:buFont typeface="System Font Regular"/>
              <a:buChar char="-"/>
            </a:pPr>
            <a:r>
              <a:rPr lang="en-US" sz="2400" dirty="0"/>
              <a:t>Point 2</a:t>
            </a:r>
          </a:p>
          <a:p>
            <a:pPr marL="342900" indent="-342900">
              <a:buClr>
                <a:srgbClr val="E64626"/>
              </a:buClr>
              <a:buFont typeface="System Font Regular"/>
              <a:buChar char="-"/>
            </a:pPr>
            <a:r>
              <a:rPr lang="en-US" sz="2400" dirty="0"/>
              <a:t>Point 3</a:t>
            </a:r>
          </a:p>
          <a:p>
            <a:pPr marL="342900" indent="-342900">
              <a:buClr>
                <a:srgbClr val="E64626"/>
              </a:buClr>
              <a:buFont typeface="System Font Regular"/>
              <a:buChar char="-"/>
            </a:pPr>
            <a:r>
              <a:rPr lang="en-US" sz="2400" dirty="0"/>
              <a:t>Point 4</a:t>
            </a:r>
          </a:p>
        </p:txBody>
      </p:sp>
    </p:spTree>
    <p:extLst>
      <p:ext uri="{BB962C8B-B14F-4D97-AF65-F5344CB8AC3E}">
        <p14:creationId xmlns:p14="http://schemas.microsoft.com/office/powerpoint/2010/main" val="11796331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ble heading and text boxes">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993600"/>
            <a:ext cx="8425492" cy="555625"/>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dirty="0"/>
              <a:t>Click to edit Master title style</a:t>
            </a:r>
          </a:p>
        </p:txBody>
      </p:sp>
      <p:sp>
        <p:nvSpPr>
          <p:cNvPr id="14" name="Text Placeholder 3">
            <a:extLst>
              <a:ext uri="{FF2B5EF4-FFF2-40B4-BE49-F238E27FC236}">
                <a16:creationId xmlns:a16="http://schemas.microsoft.com/office/drawing/2014/main" id="{A9A5A20B-A3A8-0644-8A24-864C592BB1ED}"/>
              </a:ext>
            </a:extLst>
          </p:cNvPr>
          <p:cNvSpPr>
            <a:spLocks noGrp="1"/>
          </p:cNvSpPr>
          <p:nvPr>
            <p:ph type="body" sz="quarter" idx="17" hasCustomPrompt="1"/>
          </p:nvPr>
        </p:nvSpPr>
        <p:spPr>
          <a:xfrm>
            <a:off x="2527512" y="2943225"/>
            <a:ext cx="1920240" cy="1420813"/>
          </a:xfrm>
        </p:spPr>
        <p:txBody>
          <a:bodyPr/>
          <a:lstStyle/>
          <a:p>
            <a:pPr lvl="0"/>
            <a:r>
              <a:rPr lang="en-US" dirty="0"/>
              <a:t>Insert text</a:t>
            </a:r>
          </a:p>
        </p:txBody>
      </p:sp>
      <p:sp>
        <p:nvSpPr>
          <p:cNvPr id="19" name="Text Placeholder 3">
            <a:extLst>
              <a:ext uri="{FF2B5EF4-FFF2-40B4-BE49-F238E27FC236}">
                <a16:creationId xmlns:a16="http://schemas.microsoft.com/office/drawing/2014/main" id="{E6C428A3-703E-5B43-9CAA-334439257768}"/>
              </a:ext>
            </a:extLst>
          </p:cNvPr>
          <p:cNvSpPr>
            <a:spLocks noGrp="1"/>
          </p:cNvSpPr>
          <p:nvPr>
            <p:ph type="body" sz="quarter" idx="18" hasCustomPrompt="1"/>
          </p:nvPr>
        </p:nvSpPr>
        <p:spPr>
          <a:xfrm>
            <a:off x="4696249" y="2943225"/>
            <a:ext cx="1920240" cy="1420813"/>
          </a:xfrm>
        </p:spPr>
        <p:txBody>
          <a:bodyPr/>
          <a:lstStyle/>
          <a:p>
            <a:pPr lvl="0"/>
            <a:r>
              <a:rPr lang="en-US" dirty="0"/>
              <a:t>Insert text</a:t>
            </a:r>
          </a:p>
        </p:txBody>
      </p:sp>
      <p:sp>
        <p:nvSpPr>
          <p:cNvPr id="10" name="Text Placeholder 3">
            <a:extLst>
              <a:ext uri="{FF2B5EF4-FFF2-40B4-BE49-F238E27FC236}">
                <a16:creationId xmlns:a16="http://schemas.microsoft.com/office/drawing/2014/main" id="{8B4E2EF0-9062-4F05-9A3B-77EF8F83B0CC}"/>
              </a:ext>
            </a:extLst>
          </p:cNvPr>
          <p:cNvSpPr>
            <a:spLocks noGrp="1"/>
          </p:cNvSpPr>
          <p:nvPr>
            <p:ph type="body" sz="quarter" idx="19" hasCustomPrompt="1"/>
          </p:nvPr>
        </p:nvSpPr>
        <p:spPr>
          <a:xfrm>
            <a:off x="6864985" y="2943225"/>
            <a:ext cx="1920240" cy="1420813"/>
          </a:xfrm>
        </p:spPr>
        <p:txBody>
          <a:bodyPr/>
          <a:lstStyle/>
          <a:p>
            <a:pPr lvl="0"/>
            <a:r>
              <a:rPr lang="en-US" dirty="0"/>
              <a:t>Insert text</a:t>
            </a:r>
          </a:p>
        </p:txBody>
      </p:sp>
      <p:sp>
        <p:nvSpPr>
          <p:cNvPr id="11" name="Text Placeholder 3">
            <a:extLst>
              <a:ext uri="{FF2B5EF4-FFF2-40B4-BE49-F238E27FC236}">
                <a16:creationId xmlns:a16="http://schemas.microsoft.com/office/drawing/2014/main" id="{ECB8694C-9422-48F7-87AC-E0ABCD95A092}"/>
              </a:ext>
            </a:extLst>
          </p:cNvPr>
          <p:cNvSpPr>
            <a:spLocks noGrp="1"/>
          </p:cNvSpPr>
          <p:nvPr>
            <p:ph type="body" sz="quarter" idx="20" hasCustomPrompt="1"/>
          </p:nvPr>
        </p:nvSpPr>
        <p:spPr>
          <a:xfrm>
            <a:off x="358775" y="2943225"/>
            <a:ext cx="1920240" cy="1420813"/>
          </a:xfrm>
        </p:spPr>
        <p:txBody>
          <a:bodyPr/>
          <a:lstStyle/>
          <a:p>
            <a:pPr lvl="0"/>
            <a:r>
              <a:rPr lang="en-US" dirty="0"/>
              <a:t>Insert text</a:t>
            </a:r>
          </a:p>
        </p:txBody>
      </p:sp>
    </p:spTree>
    <p:extLst>
      <p:ext uri="{BB962C8B-B14F-4D97-AF65-F5344CB8AC3E}">
        <p14:creationId xmlns:p14="http://schemas.microsoft.com/office/powerpoint/2010/main" val="183545869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ube heading">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993600"/>
            <a:ext cx="8425492" cy="555625"/>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1397213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with background map">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 name="Picture 8" descr="A close up of a person&#10;&#10;Description automatically generated">
            <a:extLst>
              <a:ext uri="{FF2B5EF4-FFF2-40B4-BE49-F238E27FC236}">
                <a16:creationId xmlns:a16="http://schemas.microsoft.com/office/drawing/2014/main" id="{826D5A0A-02E3-D346-A6A9-79C613EEB8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9999" y="376238"/>
            <a:ext cx="8425225"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able Placeholder 2">
            <a:extLst>
              <a:ext uri="{FF2B5EF4-FFF2-40B4-BE49-F238E27FC236}">
                <a16:creationId xmlns:a16="http://schemas.microsoft.com/office/drawing/2014/main" id="{8B3FF901-7DEB-F945-B11F-2DF2FCC020D8}"/>
              </a:ext>
            </a:extLst>
          </p:cNvPr>
          <p:cNvSpPr>
            <a:spLocks noGrp="1"/>
          </p:cNvSpPr>
          <p:nvPr>
            <p:ph type="tbl" sz="quarter" idx="10"/>
          </p:nvPr>
        </p:nvSpPr>
        <p:spPr>
          <a:xfrm>
            <a:off x="360363" y="1324800"/>
            <a:ext cx="8419034" cy="2882597"/>
          </a:xfrm>
        </p:spPr>
        <p:txBody>
          <a:bodyPr/>
          <a:lstStyle/>
          <a:p>
            <a:endParaRPr lang="en-US" dirty="0"/>
          </a:p>
        </p:txBody>
      </p:sp>
      <p:sp>
        <p:nvSpPr>
          <p:cNvPr id="7" name="Text Placeholder 2">
            <a:extLst>
              <a:ext uri="{FF2B5EF4-FFF2-40B4-BE49-F238E27FC236}">
                <a16:creationId xmlns:a16="http://schemas.microsoft.com/office/drawing/2014/main" id="{A8F2F699-8B20-B047-91EB-E3338E49250B}"/>
              </a:ext>
            </a:extLst>
          </p:cNvPr>
          <p:cNvSpPr>
            <a:spLocks noGrp="1"/>
          </p:cNvSpPr>
          <p:nvPr>
            <p:ph type="body" sz="quarter" idx="13" hasCustomPrompt="1"/>
          </p:nvPr>
        </p:nvSpPr>
        <p:spPr>
          <a:xfrm>
            <a:off x="359999" y="4379379"/>
            <a:ext cx="8419034" cy="387883"/>
          </a:xfrm>
        </p:spPr>
        <p:txBody>
          <a:bodyPr lIns="0" tIns="0" rIns="0" bIns="0"/>
          <a:lstStyle>
            <a:lvl1pPr>
              <a:defRPr sz="2400" b="0"/>
            </a:lvl1pPr>
          </a:lstStyle>
          <a:p>
            <a:pPr lvl="0"/>
            <a:r>
              <a:rPr lang="en-US" dirty="0"/>
              <a:t>* Table source</a:t>
            </a:r>
          </a:p>
        </p:txBody>
      </p:sp>
      <p:sp>
        <p:nvSpPr>
          <p:cNvPr id="8" name="Date Placeholder 3">
            <a:extLst>
              <a:ext uri="{FF2B5EF4-FFF2-40B4-BE49-F238E27FC236}">
                <a16:creationId xmlns:a16="http://schemas.microsoft.com/office/drawing/2014/main" id="{473E3290-6716-4A47-9224-703E086035F0}"/>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445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custom">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324800"/>
            <a:ext cx="8419034" cy="2882597"/>
          </a:xfrm>
        </p:spPr>
        <p:txBody>
          <a:bodyPr/>
          <a:lstStyle/>
          <a:p>
            <a:endParaRPr lang="en-US" dirty="0"/>
          </a:p>
        </p:txBody>
      </p:sp>
      <p:sp>
        <p:nvSpPr>
          <p:cNvPr id="7" name="Text Placeholder 2">
            <a:extLst>
              <a:ext uri="{FF2B5EF4-FFF2-40B4-BE49-F238E27FC236}">
                <a16:creationId xmlns:a16="http://schemas.microsoft.com/office/drawing/2014/main" id="{C6D3E7B0-427E-ED4C-8AD7-4400AD488032}"/>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
        <p:nvSpPr>
          <p:cNvPr id="6" name="Date Placeholder 3">
            <a:extLst>
              <a:ext uri="{FF2B5EF4-FFF2-40B4-BE49-F238E27FC236}">
                <a16:creationId xmlns:a16="http://schemas.microsoft.com/office/drawing/2014/main" id="{1BC431DF-7BBC-4ADD-B3D0-B596C995371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86723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x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324801"/>
            <a:ext cx="8419034" cy="1246950"/>
          </a:xfrm>
        </p:spPr>
        <p:txBody>
          <a:bodyPr/>
          <a:lstStyle/>
          <a:p>
            <a:endParaRPr lang="en-US"/>
          </a:p>
        </p:txBody>
      </p:sp>
      <p:sp>
        <p:nvSpPr>
          <p:cNvPr id="6" name="Table Placeholder 2">
            <a:extLst>
              <a:ext uri="{FF2B5EF4-FFF2-40B4-BE49-F238E27FC236}">
                <a16:creationId xmlns:a16="http://schemas.microsoft.com/office/drawing/2014/main" id="{7BB1782F-1970-F049-A284-9C16BD17F8F1}"/>
              </a:ext>
            </a:extLst>
          </p:cNvPr>
          <p:cNvSpPr>
            <a:spLocks noGrp="1"/>
          </p:cNvSpPr>
          <p:nvPr>
            <p:ph type="tbl" sz="quarter" idx="11"/>
          </p:nvPr>
        </p:nvSpPr>
        <p:spPr>
          <a:xfrm>
            <a:off x="360363" y="3008917"/>
            <a:ext cx="8419034" cy="1246950"/>
          </a:xfrm>
        </p:spPr>
        <p:txBody>
          <a:bodyPr/>
          <a:lstStyle/>
          <a:p>
            <a:endParaRPr lang="en-US"/>
          </a:p>
        </p:txBody>
      </p:sp>
      <p:sp>
        <p:nvSpPr>
          <p:cNvPr id="8" name="Date Placeholder 3">
            <a:extLst>
              <a:ext uri="{FF2B5EF4-FFF2-40B4-BE49-F238E27FC236}">
                <a16:creationId xmlns:a16="http://schemas.microsoft.com/office/drawing/2014/main" id="{7F82D4D0-1C47-4168-9638-3D1E4BC31FB4}"/>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47E39E5E-6700-49F6-92C9-92201248DE42}"/>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3238716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324800"/>
            <a:ext cx="8419032" cy="2963935"/>
          </a:xfrm>
        </p:spPr>
        <p:txBody>
          <a:bodyPr/>
          <a:lstStyle/>
          <a:p>
            <a:endParaRPr lang="en-US"/>
          </a:p>
        </p:txBody>
      </p:sp>
      <p:sp>
        <p:nvSpPr>
          <p:cNvPr id="5" name="Title 1">
            <a:extLst>
              <a:ext uri="{FF2B5EF4-FFF2-40B4-BE49-F238E27FC236}">
                <a16:creationId xmlns:a16="http://schemas.microsoft.com/office/drawing/2014/main" id="{AFCC0629-7190-44D3-840E-1BD71E6ED02E}"/>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ext Placeholder 2">
            <a:extLst>
              <a:ext uri="{FF2B5EF4-FFF2-40B4-BE49-F238E27FC236}">
                <a16:creationId xmlns:a16="http://schemas.microsoft.com/office/drawing/2014/main" id="{601ABFDB-55AC-4560-9101-5E5D7D354A78}"/>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8663077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x 2">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324800"/>
            <a:ext cx="4090466" cy="2923109"/>
          </a:xfrm>
        </p:spPr>
        <p:txBody>
          <a:bodyPr/>
          <a:lstStyle/>
          <a:p>
            <a:endParaRPr lang="en-US"/>
          </a:p>
        </p:txBody>
      </p:sp>
      <p:sp>
        <p:nvSpPr>
          <p:cNvPr id="5" name="Chart Placeholder 2">
            <a:extLst>
              <a:ext uri="{FF2B5EF4-FFF2-40B4-BE49-F238E27FC236}">
                <a16:creationId xmlns:a16="http://schemas.microsoft.com/office/drawing/2014/main" id="{41D3A567-A095-4E4E-8EDA-DEBBE6DADD39}"/>
              </a:ext>
            </a:extLst>
          </p:cNvPr>
          <p:cNvSpPr>
            <a:spLocks noGrp="1"/>
          </p:cNvSpPr>
          <p:nvPr>
            <p:ph type="chart" sz="quarter" idx="11"/>
          </p:nvPr>
        </p:nvSpPr>
        <p:spPr>
          <a:xfrm>
            <a:off x="4693536" y="1324800"/>
            <a:ext cx="4091649" cy="2923109"/>
          </a:xfrm>
        </p:spPr>
        <p:txBody>
          <a:bodyPr/>
          <a:lstStyle/>
          <a:p>
            <a:endParaRPr lang="en-US"/>
          </a:p>
        </p:txBody>
      </p:sp>
      <p:sp>
        <p:nvSpPr>
          <p:cNvPr id="6" name="Title 1">
            <a:extLst>
              <a:ext uri="{FF2B5EF4-FFF2-40B4-BE49-F238E27FC236}">
                <a16:creationId xmlns:a16="http://schemas.microsoft.com/office/drawing/2014/main" id="{B50345AA-3AC3-47A5-A7FC-FD485DFC413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8" name="Text Placeholder 2">
            <a:extLst>
              <a:ext uri="{FF2B5EF4-FFF2-40B4-BE49-F238E27FC236}">
                <a16:creationId xmlns:a16="http://schemas.microsoft.com/office/drawing/2014/main" id="{161951D9-C6F2-4A3B-AC4F-A943B45DD7A8}"/>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5240312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x 3">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59999" y="1324800"/>
            <a:ext cx="2520000" cy="2923109"/>
          </a:xfrm>
        </p:spPr>
        <p:txBody>
          <a:bodyPr/>
          <a:lstStyle/>
          <a:p>
            <a:endParaRPr lang="en-US"/>
          </a:p>
        </p:txBody>
      </p:sp>
      <p:sp>
        <p:nvSpPr>
          <p:cNvPr id="11" name="Chart Placeholder 2">
            <a:extLst>
              <a:ext uri="{FF2B5EF4-FFF2-40B4-BE49-F238E27FC236}">
                <a16:creationId xmlns:a16="http://schemas.microsoft.com/office/drawing/2014/main" id="{252188DF-F4D8-6D4B-AC07-BE6058114943}"/>
              </a:ext>
            </a:extLst>
          </p:cNvPr>
          <p:cNvSpPr>
            <a:spLocks noGrp="1"/>
          </p:cNvSpPr>
          <p:nvPr>
            <p:ph type="chart" sz="quarter" idx="16"/>
          </p:nvPr>
        </p:nvSpPr>
        <p:spPr>
          <a:xfrm>
            <a:off x="3314437" y="1324800"/>
            <a:ext cx="2520000" cy="2923109"/>
          </a:xfrm>
        </p:spPr>
        <p:txBody>
          <a:bodyPr/>
          <a:lstStyle/>
          <a:p>
            <a:endParaRPr lang="en-US"/>
          </a:p>
        </p:txBody>
      </p:sp>
      <p:sp>
        <p:nvSpPr>
          <p:cNvPr id="12" name="Chart Placeholder 2">
            <a:extLst>
              <a:ext uri="{FF2B5EF4-FFF2-40B4-BE49-F238E27FC236}">
                <a16:creationId xmlns:a16="http://schemas.microsoft.com/office/drawing/2014/main" id="{0B42F33E-12CF-2F43-89C1-0FC62E427BF2}"/>
              </a:ext>
            </a:extLst>
          </p:cNvPr>
          <p:cNvSpPr>
            <a:spLocks noGrp="1"/>
          </p:cNvSpPr>
          <p:nvPr>
            <p:ph type="chart" sz="quarter" idx="17"/>
          </p:nvPr>
        </p:nvSpPr>
        <p:spPr>
          <a:xfrm>
            <a:off x="6268875" y="1324800"/>
            <a:ext cx="2520000" cy="2923109"/>
          </a:xfrm>
        </p:spPr>
        <p:txBody>
          <a:bodyPr/>
          <a:lstStyle/>
          <a:p>
            <a:endParaRPr lang="en-US"/>
          </a:p>
        </p:txBody>
      </p:sp>
      <p:sp>
        <p:nvSpPr>
          <p:cNvPr id="8" name="Title 1">
            <a:extLst>
              <a:ext uri="{FF2B5EF4-FFF2-40B4-BE49-F238E27FC236}">
                <a16:creationId xmlns:a16="http://schemas.microsoft.com/office/drawing/2014/main" id="{C2EEDE25-39BD-465D-BD60-E9F89A8C8DD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FD6ADED-903F-4C9E-9703-5F98976D1E24}"/>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30607347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py box x 3">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ECFC4D79-641E-F64D-AC36-FDB08804DF7A}"/>
              </a:ext>
            </a:extLst>
          </p:cNvPr>
          <p:cNvSpPr>
            <a:spLocks noGrp="1"/>
          </p:cNvSpPr>
          <p:nvPr>
            <p:ph type="body" sz="quarter" idx="18" hasCustomPrompt="1"/>
          </p:nvPr>
        </p:nvSpPr>
        <p:spPr>
          <a:xfrm>
            <a:off x="360363" y="1325563"/>
            <a:ext cx="2519362" cy="2922587"/>
          </a:xfrm>
        </p:spPr>
        <p:txBody>
          <a:bodyPr/>
          <a:lstStyle/>
          <a:p>
            <a:pPr lvl="0"/>
            <a:r>
              <a:rPr lang="en-US" dirty="0"/>
              <a:t>Insert text</a:t>
            </a:r>
          </a:p>
        </p:txBody>
      </p:sp>
      <p:sp>
        <p:nvSpPr>
          <p:cNvPr id="13" name="Text Placeholder 3">
            <a:extLst>
              <a:ext uri="{FF2B5EF4-FFF2-40B4-BE49-F238E27FC236}">
                <a16:creationId xmlns:a16="http://schemas.microsoft.com/office/drawing/2014/main" id="{FB9AEB26-08AF-984B-A6AC-B736133991D5}"/>
              </a:ext>
            </a:extLst>
          </p:cNvPr>
          <p:cNvSpPr>
            <a:spLocks noGrp="1"/>
          </p:cNvSpPr>
          <p:nvPr>
            <p:ph type="body" sz="quarter" idx="19" hasCustomPrompt="1"/>
          </p:nvPr>
        </p:nvSpPr>
        <p:spPr>
          <a:xfrm>
            <a:off x="3381858" y="1325563"/>
            <a:ext cx="2519362" cy="2922587"/>
          </a:xfrm>
        </p:spPr>
        <p:txBody>
          <a:bodyPr/>
          <a:lstStyle/>
          <a:p>
            <a:pPr lvl="0"/>
            <a:r>
              <a:rPr lang="en-US" dirty="0"/>
              <a:t>Insert text</a:t>
            </a:r>
          </a:p>
        </p:txBody>
      </p:sp>
      <p:sp>
        <p:nvSpPr>
          <p:cNvPr id="14" name="Text Placeholder 3">
            <a:extLst>
              <a:ext uri="{FF2B5EF4-FFF2-40B4-BE49-F238E27FC236}">
                <a16:creationId xmlns:a16="http://schemas.microsoft.com/office/drawing/2014/main" id="{FEE4F240-A80C-9F42-874E-A46C462A1F9D}"/>
              </a:ext>
            </a:extLst>
          </p:cNvPr>
          <p:cNvSpPr>
            <a:spLocks noGrp="1"/>
          </p:cNvSpPr>
          <p:nvPr>
            <p:ph type="body" sz="quarter" idx="20" hasCustomPrompt="1"/>
          </p:nvPr>
        </p:nvSpPr>
        <p:spPr>
          <a:xfrm>
            <a:off x="6259237" y="1325563"/>
            <a:ext cx="2519362" cy="2922587"/>
          </a:xfrm>
        </p:spPr>
        <p:txBody>
          <a:bodyPr/>
          <a:lstStyle/>
          <a:p>
            <a:pPr lvl="0"/>
            <a:r>
              <a:rPr lang="en-US" dirty="0"/>
              <a:t>Insert text</a:t>
            </a:r>
          </a:p>
        </p:txBody>
      </p:sp>
      <p:sp>
        <p:nvSpPr>
          <p:cNvPr id="8" name="Title 1">
            <a:extLst>
              <a:ext uri="{FF2B5EF4-FFF2-40B4-BE49-F238E27FC236}">
                <a16:creationId xmlns:a16="http://schemas.microsoft.com/office/drawing/2014/main" id="{1D6CD0C4-087F-4F10-9329-BFAF78B8598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AC0B9E9-F72C-47D6-8A5F-75D5E529FACB}"/>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685410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elcome to Count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94C734-8EA7-6747-9D5E-0095CB042E67}"/>
              </a:ext>
            </a:extLst>
          </p:cNvPr>
          <p:cNvSpPr/>
          <p:nvPr userDrawn="1"/>
        </p:nvSpPr>
        <p:spPr>
          <a:xfrm>
            <a:off x="1"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3881927"/>
            <a:ext cx="1848464" cy="639366"/>
          </a:xfrm>
          <a:prstGeom prst="rect">
            <a:avLst/>
          </a:prstGeom>
        </p:spPr>
      </p:pic>
      <p:sp>
        <p:nvSpPr>
          <p:cNvPr id="2" name="Rectangle 1">
            <a:extLst>
              <a:ext uri="{FF2B5EF4-FFF2-40B4-BE49-F238E27FC236}">
                <a16:creationId xmlns:a16="http://schemas.microsoft.com/office/drawing/2014/main" id="{0C3010EE-5F8C-A141-9442-3FCFF7B6179C}"/>
              </a:ext>
            </a:extLst>
          </p:cNvPr>
          <p:cNvSpPr/>
          <p:nvPr userDrawn="1"/>
        </p:nvSpPr>
        <p:spPr>
          <a:xfrm>
            <a:off x="1752857" y="1046569"/>
            <a:ext cx="5638286" cy="1938992"/>
          </a:xfrm>
          <a:prstGeom prst="rect">
            <a:avLst/>
          </a:prstGeom>
        </p:spPr>
        <p:txBody>
          <a:bodyPr wrap="square">
            <a:spAutoFit/>
          </a:bodyPr>
          <a:lstStyle/>
          <a:p>
            <a:pPr algn="ctr"/>
            <a:r>
              <a:rPr lang="en-AU" sz="2400" b="0" i="0" dirty="0">
                <a:solidFill>
                  <a:schemeClr val="bg1"/>
                </a:solidFill>
                <a:effectLst/>
                <a:latin typeface="Tw Cen MT" panose="020B0602020104020603" pitchFamily="34" charset="0"/>
              </a:rPr>
              <a:t>We acknowledge the tradition of custodianship and law of the Country on which the University of Sydney campuses stand. We pay our respects to those who have cared and continue to care for Country.</a:t>
            </a:r>
          </a:p>
        </p:txBody>
      </p:sp>
    </p:spTree>
    <p:extLst>
      <p:ext uri="{BB962C8B-B14F-4D97-AF65-F5344CB8AC3E}">
        <p14:creationId xmlns:p14="http://schemas.microsoft.com/office/powerpoint/2010/main" val="785238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 list and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9EE716-4F2B-CB45-ACF7-1F1C7B3BC4F6}"/>
              </a:ext>
            </a:extLst>
          </p:cNvPr>
          <p:cNvSpPr>
            <a:spLocks noGrp="1"/>
          </p:cNvSpPr>
          <p:nvPr>
            <p:ph type="title" hasCustomPrompt="1"/>
          </p:nvPr>
        </p:nvSpPr>
        <p:spPr>
          <a:xfrm>
            <a:off x="360001" y="384546"/>
            <a:ext cx="5563527" cy="506526"/>
          </a:xfrm>
        </p:spPr>
        <p:txBody>
          <a:bodyPr lIns="0" tIns="0" rIns="0" bIns="0" anchor="t" anchorCtr="0"/>
          <a:lstStyle>
            <a:lvl1pPr>
              <a:defRPr>
                <a:solidFill>
                  <a:srgbClr val="E64626"/>
                </a:solidFill>
              </a:defRPr>
            </a:lvl1pPr>
          </a:lstStyle>
          <a:p>
            <a:r>
              <a:rPr lang="en-AU" dirty="0"/>
              <a:t>Heading</a:t>
            </a:r>
          </a:p>
        </p:txBody>
      </p:sp>
      <p:sp>
        <p:nvSpPr>
          <p:cNvPr id="16" name="Picture Placeholder 5">
            <a:extLst>
              <a:ext uri="{FF2B5EF4-FFF2-40B4-BE49-F238E27FC236}">
                <a16:creationId xmlns:a16="http://schemas.microsoft.com/office/drawing/2014/main" id="{320BF59E-0577-E142-AC15-8C92DB4DA1DE}"/>
              </a:ext>
            </a:extLst>
          </p:cNvPr>
          <p:cNvSpPr>
            <a:spLocks noGrp="1"/>
          </p:cNvSpPr>
          <p:nvPr>
            <p:ph type="pic" sz="quarter" idx="10"/>
          </p:nvPr>
        </p:nvSpPr>
        <p:spPr>
          <a:xfrm>
            <a:off x="6461125" y="384545"/>
            <a:ext cx="2682875" cy="4382717"/>
          </a:xfrm>
        </p:spPr>
        <p:txBody>
          <a:bodyPr/>
          <a:lstStyle/>
          <a:p>
            <a:endParaRPr lang="en-US"/>
          </a:p>
        </p:txBody>
      </p:sp>
      <p:sp>
        <p:nvSpPr>
          <p:cNvPr id="17" name="Text Placeholder 3">
            <a:extLst>
              <a:ext uri="{FF2B5EF4-FFF2-40B4-BE49-F238E27FC236}">
                <a16:creationId xmlns:a16="http://schemas.microsoft.com/office/drawing/2014/main" id="{D5FB582D-82F9-8746-92DB-7D8557E011BA}"/>
              </a:ext>
            </a:extLst>
          </p:cNvPr>
          <p:cNvSpPr>
            <a:spLocks noGrp="1"/>
          </p:cNvSpPr>
          <p:nvPr>
            <p:ph type="body" sz="quarter" idx="11" hasCustomPrompt="1"/>
          </p:nvPr>
        </p:nvSpPr>
        <p:spPr>
          <a:xfrm>
            <a:off x="360000" y="1342801"/>
            <a:ext cx="5563528" cy="753628"/>
          </a:xfrm>
        </p:spPr>
        <p:txBody>
          <a:bodyPr lIns="0" tIns="0" rIns="0" bIns="0"/>
          <a:lstStyle>
            <a:lvl1pPr marL="0" indent="0">
              <a:buNone/>
              <a:defRPr>
                <a:solidFill>
                  <a:srgbClr val="343433"/>
                </a:solidFill>
              </a:defRPr>
            </a:lvl1pPr>
          </a:lstStyle>
          <a:p>
            <a:pPr lvl="0"/>
            <a:r>
              <a:rPr lang="en-US" dirty="0"/>
              <a:t>Intro copy</a:t>
            </a:r>
          </a:p>
        </p:txBody>
      </p:sp>
      <p:sp>
        <p:nvSpPr>
          <p:cNvPr id="2" name="TextBox 1">
            <a:extLst>
              <a:ext uri="{FF2B5EF4-FFF2-40B4-BE49-F238E27FC236}">
                <a16:creationId xmlns:a16="http://schemas.microsoft.com/office/drawing/2014/main" id="{9D9B01EB-B9EB-1B49-B8F4-C3542AC6D278}"/>
              </a:ext>
            </a:extLst>
          </p:cNvPr>
          <p:cNvSpPr txBox="1"/>
          <p:nvPr userDrawn="1"/>
        </p:nvSpPr>
        <p:spPr>
          <a:xfrm>
            <a:off x="358775" y="2548158"/>
            <a:ext cx="5681983" cy="2077492"/>
          </a:xfrm>
          <a:prstGeom prst="rect">
            <a:avLst/>
          </a:prstGeom>
          <a:noFill/>
        </p:spPr>
        <p:txBody>
          <a:bodyPr wrap="square" numCol="2" rtlCol="0">
            <a:spAutoFit/>
          </a:bodyPr>
          <a:lstStyle/>
          <a:p>
            <a:pPr marL="342900" indent="-342900">
              <a:lnSpc>
                <a:spcPts val="1640"/>
              </a:lnSpc>
              <a:spcBef>
                <a:spcPts val="600"/>
              </a:spcBef>
              <a:buClr>
                <a:schemeClr val="accent1"/>
              </a:buClr>
              <a:buFont typeface="System Font Regular"/>
              <a:buChar cha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indent="-342900">
              <a:lnSpc>
                <a:spcPts val="1640"/>
              </a:lnSpc>
              <a:spcBef>
                <a:spcPts val="600"/>
              </a:spcBef>
              <a:buClr>
                <a:schemeClr val="accent1"/>
              </a:buClr>
              <a:buFont typeface="System Font Regular"/>
              <a:buChar char="-"/>
            </a:pPr>
            <a:r>
              <a:rPr lang="en-US" sz="2400" dirty="0">
                <a:solidFill>
                  <a:srgbClr val="343433"/>
                </a:solidFill>
              </a:rPr>
              <a:t> </a:t>
            </a:r>
          </a:p>
          <a:p>
            <a:pPr marL="342900" indent="-342900">
              <a:buFont typeface="System Font Regular"/>
              <a:buChar char="-"/>
            </a:pPr>
            <a:endParaRPr lang="en-US" sz="2400" dirty="0"/>
          </a:p>
        </p:txBody>
      </p:sp>
    </p:spTree>
    <p:extLst>
      <p:ext uri="{BB962C8B-B14F-4D97-AF65-F5344CB8AC3E}">
        <p14:creationId xmlns:p14="http://schemas.microsoft.com/office/powerpoint/2010/main" val="15518982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images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B522BF-7C15-4C47-B4C5-801E311A2127}"/>
              </a:ext>
            </a:extLst>
          </p:cNvPr>
          <p:cNvSpPr>
            <a:spLocks noGrp="1"/>
          </p:cNvSpPr>
          <p:nvPr>
            <p:ph type="title" hasCustomPrompt="1"/>
          </p:nvPr>
        </p:nvSpPr>
        <p:spPr>
          <a:xfrm>
            <a:off x="358775" y="388942"/>
            <a:ext cx="8426450" cy="518846"/>
          </a:xfrm>
        </p:spPr>
        <p:txBody>
          <a:bodyPr lIns="0" tIns="0" rIns="0" bIns="0" anchor="t"/>
          <a:lstStyle/>
          <a:p>
            <a:pPr marL="0" indent="0" fontAlgn="auto">
              <a:spcAft>
                <a:spcPts val="600"/>
              </a:spcAft>
              <a:buNone/>
              <a:defRPr/>
            </a:pPr>
            <a:r>
              <a:rPr lang="en-US" dirty="0"/>
              <a:t>Heading</a:t>
            </a:r>
            <a:endParaRPr lang="en-AU" dirty="0">
              <a:solidFill>
                <a:srgbClr val="FF0000"/>
              </a:solidFill>
            </a:endParaRPr>
          </a:p>
        </p:txBody>
      </p:sp>
      <p:sp>
        <p:nvSpPr>
          <p:cNvPr id="13" name="Picture Placeholder 10">
            <a:extLst>
              <a:ext uri="{FF2B5EF4-FFF2-40B4-BE49-F238E27FC236}">
                <a16:creationId xmlns:a16="http://schemas.microsoft.com/office/drawing/2014/main" id="{A74C51C2-92E2-384C-B2EA-8187DC7E9CED}"/>
              </a:ext>
            </a:extLst>
          </p:cNvPr>
          <p:cNvSpPr>
            <a:spLocks noGrp="1"/>
          </p:cNvSpPr>
          <p:nvPr>
            <p:ph type="pic" sz="quarter" idx="10"/>
          </p:nvPr>
        </p:nvSpPr>
        <p:spPr>
          <a:xfrm>
            <a:off x="4681538" y="1987550"/>
            <a:ext cx="3411537" cy="1901825"/>
          </a:xfrm>
        </p:spPr>
        <p:txBody>
          <a:bodyPr/>
          <a:lstStyle/>
          <a:p>
            <a:endParaRPr lang="en-US"/>
          </a:p>
        </p:txBody>
      </p:sp>
      <p:sp>
        <p:nvSpPr>
          <p:cNvPr id="14" name="Picture Placeholder 10">
            <a:extLst>
              <a:ext uri="{FF2B5EF4-FFF2-40B4-BE49-F238E27FC236}">
                <a16:creationId xmlns:a16="http://schemas.microsoft.com/office/drawing/2014/main" id="{5E3ED63D-82E7-F048-A24E-5EFF85404615}"/>
              </a:ext>
            </a:extLst>
          </p:cNvPr>
          <p:cNvSpPr>
            <a:spLocks noGrp="1"/>
          </p:cNvSpPr>
          <p:nvPr>
            <p:ph type="pic" sz="quarter" idx="11"/>
          </p:nvPr>
        </p:nvSpPr>
        <p:spPr>
          <a:xfrm>
            <a:off x="872282" y="1987550"/>
            <a:ext cx="3411537" cy="1901825"/>
          </a:xfrm>
        </p:spPr>
        <p:txBody>
          <a:bodyPr/>
          <a:lstStyle/>
          <a:p>
            <a:endParaRPr lang="en-US" dirty="0"/>
          </a:p>
        </p:txBody>
      </p:sp>
      <p:sp>
        <p:nvSpPr>
          <p:cNvPr id="25" name="Text Placeholder 3">
            <a:extLst>
              <a:ext uri="{FF2B5EF4-FFF2-40B4-BE49-F238E27FC236}">
                <a16:creationId xmlns:a16="http://schemas.microsoft.com/office/drawing/2014/main" id="{8F4C4831-32CD-1C43-8C2F-DCC29436FA69}"/>
              </a:ext>
            </a:extLst>
          </p:cNvPr>
          <p:cNvSpPr>
            <a:spLocks noGrp="1"/>
          </p:cNvSpPr>
          <p:nvPr>
            <p:ph type="body" sz="quarter" idx="12" hasCustomPrompt="1"/>
          </p:nvPr>
        </p:nvSpPr>
        <p:spPr>
          <a:xfrm>
            <a:off x="358774" y="1014347"/>
            <a:ext cx="8426449" cy="555625"/>
          </a:xfrm>
        </p:spPr>
        <p:txBody>
          <a:bodyPr lIns="0" tIns="0" rIns="0" bIns="0"/>
          <a:lstStyle>
            <a:lvl1pPr marL="0" indent="0">
              <a:buNone/>
              <a:defRPr>
                <a:solidFill>
                  <a:srgbClr val="343433"/>
                </a:solidFill>
              </a:defRPr>
            </a:lvl1pPr>
          </a:lstStyle>
          <a:p>
            <a:pPr lvl="0"/>
            <a:r>
              <a:rPr lang="en-US" dirty="0"/>
              <a:t>Intro copy here</a:t>
            </a:r>
          </a:p>
        </p:txBody>
      </p:sp>
      <p:sp>
        <p:nvSpPr>
          <p:cNvPr id="3" name="Text Placeholder 2">
            <a:extLst>
              <a:ext uri="{FF2B5EF4-FFF2-40B4-BE49-F238E27FC236}">
                <a16:creationId xmlns:a16="http://schemas.microsoft.com/office/drawing/2014/main" id="{7BD98C5F-18C6-6644-AA47-81AF0422EF6E}"/>
              </a:ext>
            </a:extLst>
          </p:cNvPr>
          <p:cNvSpPr>
            <a:spLocks noGrp="1"/>
          </p:cNvSpPr>
          <p:nvPr>
            <p:ph type="body" sz="quarter" idx="13" hasCustomPrompt="1"/>
          </p:nvPr>
        </p:nvSpPr>
        <p:spPr>
          <a:xfrm>
            <a:off x="872282" y="4054889"/>
            <a:ext cx="3411509" cy="592138"/>
          </a:xfrm>
        </p:spPr>
        <p:txBody>
          <a:bodyPr lIns="0" tIns="0" rIns="0" bIns="0"/>
          <a:lstStyle>
            <a:lvl1pPr>
              <a:defRPr sz="2400" b="0"/>
            </a:lvl1pPr>
          </a:lstStyle>
          <a:p>
            <a:pPr lvl="0"/>
            <a:r>
              <a:rPr lang="en-US" dirty="0"/>
              <a:t>Caption</a:t>
            </a:r>
          </a:p>
        </p:txBody>
      </p:sp>
      <p:sp>
        <p:nvSpPr>
          <p:cNvPr id="10" name="Text Placeholder 2">
            <a:extLst>
              <a:ext uri="{FF2B5EF4-FFF2-40B4-BE49-F238E27FC236}">
                <a16:creationId xmlns:a16="http://schemas.microsoft.com/office/drawing/2014/main" id="{72598C76-8B4C-334A-BE7B-2C6BF096C107}"/>
              </a:ext>
            </a:extLst>
          </p:cNvPr>
          <p:cNvSpPr>
            <a:spLocks noGrp="1"/>
          </p:cNvSpPr>
          <p:nvPr>
            <p:ph type="body" sz="quarter" idx="14" hasCustomPrompt="1"/>
          </p:nvPr>
        </p:nvSpPr>
        <p:spPr>
          <a:xfrm>
            <a:off x="4669029" y="4054889"/>
            <a:ext cx="3411509" cy="592138"/>
          </a:xfrm>
        </p:spPr>
        <p:txBody>
          <a:bodyPr lIns="0" tIns="0" rIns="0" bIns="0"/>
          <a:lstStyle>
            <a:lvl1pPr>
              <a:defRPr sz="2400" b="0"/>
            </a:lvl1pPr>
          </a:lstStyle>
          <a:p>
            <a:pPr lvl="0"/>
            <a:r>
              <a:rPr lang="en-US" dirty="0"/>
              <a:t>Caption</a:t>
            </a:r>
          </a:p>
        </p:txBody>
      </p:sp>
    </p:spTree>
    <p:extLst>
      <p:ext uri="{BB962C8B-B14F-4D97-AF65-F5344CB8AC3E}">
        <p14:creationId xmlns:p14="http://schemas.microsoft.com/office/powerpoint/2010/main" val="1180691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able/chart/image x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dirty="0"/>
              <a:t>Click to edit Master title style</a:t>
            </a:r>
          </a:p>
        </p:txBody>
      </p:sp>
      <p:sp>
        <p:nvSpPr>
          <p:cNvPr id="3" name="Content Placeholder 2"/>
          <p:cNvSpPr>
            <a:spLocks noGrp="1"/>
          </p:cNvSpPr>
          <p:nvPr>
            <p:ph sz="half" idx="1"/>
          </p:nvPr>
        </p:nvSpPr>
        <p:spPr>
          <a:xfrm>
            <a:off x="358775"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4746627"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6226643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a:extLst>
              <a:ext uri="{28A0092B-C50C-407E-A947-70E740481C1C}">
                <a14:useLocalDpi xmlns:a14="http://schemas.microsoft.com/office/drawing/2010/main"/>
              </a:ext>
            </a:extLst>
          </a:blip>
          <a:srcRect/>
          <a:stretch>
            <a:fillRect/>
          </a:stretch>
        </p:blipFill>
        <p:spPr bwMode="auto">
          <a:xfrm>
            <a:off x="454025" y="4429125"/>
            <a:ext cx="1536700" cy="398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8"/>
          <p:cNvSpPr>
            <a:spLocks noGrp="1"/>
          </p:cNvSpPr>
          <p:nvPr>
            <p:ph type="title"/>
          </p:nvPr>
        </p:nvSpPr>
        <p:spPr>
          <a:xfrm>
            <a:off x="358775" y="376238"/>
            <a:ext cx="8388586" cy="396568"/>
          </a:xfrm>
        </p:spPr>
        <p:txBody>
          <a:bodyPr tIns="0" anchor="t"/>
          <a:lstStyle>
            <a:lvl1pPr>
              <a:defRPr baseline="0">
                <a:solidFill>
                  <a:srgbClr val="E64626"/>
                </a:solidFill>
              </a:defRPr>
            </a:lvl1pPr>
          </a:lstStyle>
          <a:p>
            <a:r>
              <a:rPr lang="en-US" dirty="0"/>
              <a:t>Click to edit Master title style</a:t>
            </a:r>
          </a:p>
        </p:txBody>
      </p:sp>
      <p:sp>
        <p:nvSpPr>
          <p:cNvPr id="7" name="Picture Placeholder 13"/>
          <p:cNvSpPr>
            <a:spLocks noGrp="1"/>
          </p:cNvSpPr>
          <p:nvPr>
            <p:ph type="pic" sz="quarter" idx="12"/>
          </p:nvPr>
        </p:nvSpPr>
        <p:spPr>
          <a:xfrm>
            <a:off x="359999" y="1350000"/>
            <a:ext cx="8425225" cy="3417263"/>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0" name="Text Placeholder 3">
            <a:extLst>
              <a:ext uri="{FF2B5EF4-FFF2-40B4-BE49-F238E27FC236}">
                <a16:creationId xmlns:a16="http://schemas.microsoft.com/office/drawing/2014/main" id="{738F5981-0C41-7E41-8A74-498498074DED}"/>
              </a:ext>
            </a:extLst>
          </p:cNvPr>
          <p:cNvSpPr>
            <a:spLocks noGrp="1"/>
          </p:cNvSpPr>
          <p:nvPr>
            <p:ph type="body" sz="quarter" idx="10"/>
          </p:nvPr>
        </p:nvSpPr>
        <p:spPr>
          <a:xfrm>
            <a:off x="360000" y="993600"/>
            <a:ext cx="8424000" cy="555625"/>
          </a:xfrm>
        </p:spPr>
        <p:txBody>
          <a:bodyPr lIns="0" tIns="0" rIns="0" bIns="0"/>
          <a:lstStyle>
            <a:lvl1pPr marL="0" indent="0">
              <a:buNone/>
              <a:defRPr>
                <a:solidFill>
                  <a:srgbClr val="343433"/>
                </a:solidFill>
              </a:defRPr>
            </a:lvl1pPr>
          </a:lstStyle>
          <a:p>
            <a:pPr lvl="0"/>
            <a:r>
              <a:rPr lang="en-US" dirty="0"/>
              <a:t>Click to edit Master text styles</a:t>
            </a:r>
          </a:p>
        </p:txBody>
      </p:sp>
    </p:spTree>
    <p:extLst>
      <p:ext uri="{BB962C8B-B14F-4D97-AF65-F5344CB8AC3E}">
        <p14:creationId xmlns:p14="http://schemas.microsoft.com/office/powerpoint/2010/main" val="25916228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on 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376238"/>
            <a:ext cx="8426450" cy="439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a:defRPr/>
            </a:lvl1pPr>
          </a:lstStyle>
          <a:p>
            <a:pPr lvl="0"/>
            <a:r>
              <a:rPr lang="en-AU" dirty="0"/>
              <a:t>“Insert quote here”</a:t>
            </a:r>
          </a:p>
        </p:txBody>
      </p:sp>
    </p:spTree>
    <p:extLst>
      <p:ext uri="{BB962C8B-B14F-4D97-AF65-F5344CB8AC3E}">
        <p14:creationId xmlns:p14="http://schemas.microsoft.com/office/powerpoint/2010/main" val="4188664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on Charco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76C99-C2D0-7E41-9AA7-E83E178EC3EC}"/>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376238"/>
            <a:ext cx="8426450" cy="439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a:defRPr>
                <a:solidFill>
                  <a:schemeClr val="bg1"/>
                </a:solidFill>
              </a:defRPr>
            </a:lvl1pPr>
          </a:lstStyle>
          <a:p>
            <a:pPr lvl="0"/>
            <a:r>
              <a:rPr lang="en-AU" dirty="0"/>
              <a:t>“Insert quote here”</a:t>
            </a:r>
          </a:p>
        </p:txBody>
      </p:sp>
      <p:sp>
        <p:nvSpPr>
          <p:cNvPr id="5" name="Date Placeholder 3">
            <a:extLst>
              <a:ext uri="{FF2B5EF4-FFF2-40B4-BE49-F238E27FC236}">
                <a16:creationId xmlns:a16="http://schemas.microsoft.com/office/drawing/2014/main" id="{A37C4B54-9F50-44CC-81DF-E2B3B12189A2}"/>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a:t>
            </a:r>
            <a:r>
              <a:rPr lang="en-AU" dirty="0">
                <a:solidFill>
                  <a:schemeClr val="bg1"/>
                </a:solidFill>
                <a:latin typeface="Arial" panose="020B0604020202020204" pitchFamily="34" charset="0"/>
                <a:cs typeface="Arial" panose="020B0604020202020204" pitchFamily="34" charset="0"/>
              </a:rPr>
              <a:t>University of Sydney</a:t>
            </a:r>
            <a:endParaRPr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5157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3881927"/>
            <a:ext cx="1848464" cy="639366"/>
          </a:xfrm>
          <a:prstGeom prst="rect">
            <a:avLst/>
          </a:prstGeom>
        </p:spPr>
      </p:pic>
      <p:sp>
        <p:nvSpPr>
          <p:cNvPr id="4" name="Text Placeholder 3">
            <a:extLst>
              <a:ext uri="{FF2B5EF4-FFF2-40B4-BE49-F238E27FC236}">
                <a16:creationId xmlns:a16="http://schemas.microsoft.com/office/drawing/2014/main" id="{61810D18-D805-534E-AC4E-3F1F70CCD8A5}"/>
              </a:ext>
            </a:extLst>
          </p:cNvPr>
          <p:cNvSpPr>
            <a:spLocks noGrp="1"/>
          </p:cNvSpPr>
          <p:nvPr>
            <p:ph type="body" sz="quarter" idx="10" hasCustomPrompt="1"/>
          </p:nvPr>
        </p:nvSpPr>
        <p:spPr>
          <a:xfrm>
            <a:off x="358775" y="1952625"/>
            <a:ext cx="8426450" cy="619125"/>
          </a:xfrm>
        </p:spPr>
        <p:txBody>
          <a:bodyPr/>
          <a:lstStyle>
            <a:lvl1pPr algn="ctr">
              <a:defRPr sz="2400" b="1">
                <a:solidFill>
                  <a:schemeClr val="bg1"/>
                </a:solidFill>
              </a:defRPr>
            </a:lvl1pPr>
          </a:lstStyle>
          <a:p>
            <a:pPr lvl="0"/>
            <a:r>
              <a:rPr lang="en-US" dirty="0"/>
              <a:t>Questions?</a:t>
            </a:r>
          </a:p>
        </p:txBody>
      </p:sp>
    </p:spTree>
    <p:extLst>
      <p:ext uri="{BB962C8B-B14F-4D97-AF65-F5344CB8AC3E}">
        <p14:creationId xmlns:p14="http://schemas.microsoft.com/office/powerpoint/2010/main" val="4395880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2F2116-70B0-0A40-9A99-39B093E90C85}"/>
              </a:ext>
            </a:extLst>
          </p:cNvPr>
          <p:cNvSpPr/>
          <p:nvPr userDrawn="1"/>
        </p:nvSpPr>
        <p:spPr>
          <a:xfrm>
            <a:off x="91929" y="-69273"/>
            <a:ext cx="9240253" cy="5143500"/>
          </a:xfrm>
          <a:prstGeom prst="rect">
            <a:avLst/>
          </a:prstGeom>
          <a:solidFill>
            <a:srgbClr val="E646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accent1"/>
              </a:solidFill>
            </a:endParaRPr>
          </a:p>
        </p:txBody>
      </p:sp>
      <p:pic>
        <p:nvPicPr>
          <p:cNvPr id="4" name="Picture 3" descr="A close up of a logo&#10;&#10;Description automatically generated">
            <a:extLst>
              <a:ext uri="{FF2B5EF4-FFF2-40B4-BE49-F238E27FC236}">
                <a16:creationId xmlns:a16="http://schemas.microsoft.com/office/drawing/2014/main" id="{FC6C9423-2ECA-CD45-9BE8-3D9F205D05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5625" y="3546468"/>
            <a:ext cx="322829" cy="322829"/>
          </a:xfrm>
          <a:prstGeom prst="rect">
            <a:avLst/>
          </a:prstGeom>
        </p:spPr>
      </p:pic>
      <p:pic>
        <p:nvPicPr>
          <p:cNvPr id="5" name="Picture 4" descr="A close up of a logo&#10;&#10;Description automatically generated">
            <a:extLst>
              <a:ext uri="{FF2B5EF4-FFF2-40B4-BE49-F238E27FC236}">
                <a16:creationId xmlns:a16="http://schemas.microsoft.com/office/drawing/2014/main" id="{39587C46-DB1B-284B-B753-D9F8965572C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98165" y="3516251"/>
            <a:ext cx="391694" cy="391694"/>
          </a:xfrm>
          <a:prstGeom prst="rect">
            <a:avLst/>
          </a:prstGeom>
        </p:spPr>
      </p:pic>
      <p:pic>
        <p:nvPicPr>
          <p:cNvPr id="6" name="Picture 5" descr="A close up of a logo&#10;&#10;Description automatically generated">
            <a:extLst>
              <a:ext uri="{FF2B5EF4-FFF2-40B4-BE49-F238E27FC236}">
                <a16:creationId xmlns:a16="http://schemas.microsoft.com/office/drawing/2014/main" id="{190F75B7-D6B0-654C-95E8-A0DD9735499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3550686"/>
            <a:ext cx="322829" cy="322829"/>
          </a:xfrm>
          <a:prstGeom prst="rect">
            <a:avLst/>
          </a:prstGeom>
        </p:spPr>
      </p:pic>
      <p:pic>
        <p:nvPicPr>
          <p:cNvPr id="7" name="Picture 6" descr="A close up of a logo&#10;&#10;Description automatically generated">
            <a:extLst>
              <a:ext uri="{FF2B5EF4-FFF2-40B4-BE49-F238E27FC236}">
                <a16:creationId xmlns:a16="http://schemas.microsoft.com/office/drawing/2014/main" id="{802A81A5-A3BF-3240-937B-95577F14018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264347" y="3445189"/>
            <a:ext cx="533818" cy="533818"/>
          </a:xfrm>
          <a:prstGeom prst="rect">
            <a:avLst/>
          </a:prstGeom>
        </p:spPr>
      </p:pic>
      <p:sp>
        <p:nvSpPr>
          <p:cNvPr id="14" name="Picture Placeholder 12">
            <a:extLst>
              <a:ext uri="{FF2B5EF4-FFF2-40B4-BE49-F238E27FC236}">
                <a16:creationId xmlns:a16="http://schemas.microsoft.com/office/drawing/2014/main" id="{9E07EDDF-AE60-8841-BDD4-E3CB0F1F43E4}"/>
              </a:ext>
            </a:extLst>
          </p:cNvPr>
          <p:cNvSpPr>
            <a:spLocks noGrp="1"/>
          </p:cNvSpPr>
          <p:nvPr>
            <p:ph type="pic" sz="quarter" idx="10"/>
          </p:nvPr>
        </p:nvSpPr>
        <p:spPr>
          <a:xfrm>
            <a:off x="4765676" y="0"/>
            <a:ext cx="4372544" cy="5143500"/>
          </a:xfrm>
        </p:spPr>
        <p:txBody>
          <a:bodyPr/>
          <a:lstStyle/>
          <a:p>
            <a:endParaRPr lang="en-US" dirty="0"/>
          </a:p>
        </p:txBody>
      </p:sp>
      <p:sp>
        <p:nvSpPr>
          <p:cNvPr id="12" name="Title 1">
            <a:extLst>
              <a:ext uri="{FF2B5EF4-FFF2-40B4-BE49-F238E27FC236}">
                <a16:creationId xmlns:a16="http://schemas.microsoft.com/office/drawing/2014/main" id="{808BD2E6-1033-4D4A-B17F-9B0C64E7E2BB}"/>
              </a:ext>
            </a:extLst>
          </p:cNvPr>
          <p:cNvSpPr>
            <a:spLocks noGrp="1"/>
          </p:cNvSpPr>
          <p:nvPr>
            <p:ph type="title" hasCustomPrompt="1"/>
          </p:nvPr>
        </p:nvSpPr>
        <p:spPr>
          <a:xfrm>
            <a:off x="358775" y="376238"/>
            <a:ext cx="4019551" cy="485387"/>
          </a:xfrm>
        </p:spPr>
        <p:txBody>
          <a:bodyPr/>
          <a:lstStyle>
            <a:lvl1pPr>
              <a:defRPr>
                <a:solidFill>
                  <a:schemeClr val="bg1"/>
                </a:solidFill>
              </a:defRPr>
            </a:lvl1pPr>
          </a:lstStyle>
          <a:p>
            <a:r>
              <a:rPr lang="en-US" dirty="0"/>
              <a:t>Connect with us</a:t>
            </a:r>
          </a:p>
        </p:txBody>
      </p:sp>
      <p:sp>
        <p:nvSpPr>
          <p:cNvPr id="11" name="Date Placeholder 3">
            <a:extLst>
              <a:ext uri="{FF2B5EF4-FFF2-40B4-BE49-F238E27FC236}">
                <a16:creationId xmlns:a16="http://schemas.microsoft.com/office/drawing/2014/main" id="{A5FEF901-2FAA-4263-AEB6-88A0D2B07001}"/>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0CA7E288-B793-4AB8-A23C-034C74EB91AC}"/>
              </a:ext>
            </a:extLst>
          </p:cNvPr>
          <p:cNvSpPr txBox="1">
            <a:spLocks/>
          </p:cNvSpPr>
          <p:nvPr userDrawn="1"/>
        </p:nvSpPr>
        <p:spPr bwMode="auto">
          <a:xfrm>
            <a:off x="358775" y="1088827"/>
            <a:ext cx="4019551" cy="19653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team/discipline area/</a:t>
            </a:r>
          </a:p>
          <a:p>
            <a:r>
              <a:rPr lang="en-AU" sz="2400" b="0" dirty="0">
                <a:solidFill>
                  <a:schemeClr val="tx1"/>
                </a:solidFill>
              </a:rPr>
              <a:t>First name Last name</a:t>
            </a:r>
          </a:p>
          <a:p>
            <a:r>
              <a:rPr lang="en-AU" sz="2400" b="0" dirty="0">
                <a:solidFill>
                  <a:schemeClr val="tx1"/>
                </a:solidFill>
              </a:rPr>
              <a:t>Position</a:t>
            </a:r>
          </a:p>
          <a:p>
            <a:r>
              <a:rPr lang="en-AU" sz="2400" b="0" dirty="0">
                <a:solidFill>
                  <a:schemeClr val="tx1"/>
                </a:solidFill>
              </a:rPr>
              <a:t>+61 2 XXXX </a:t>
            </a:r>
            <a:r>
              <a:rPr lang="en-AU" sz="2400" b="0" dirty="0" err="1">
                <a:solidFill>
                  <a:schemeClr val="tx1"/>
                </a:solidFill>
              </a:rPr>
              <a:t>XXXX</a:t>
            </a:r>
            <a:endParaRPr lang="en-AU" sz="2400" b="0" dirty="0">
              <a:solidFill>
                <a:schemeClr val="tx1"/>
              </a:solidFill>
            </a:endParaRPr>
          </a:p>
          <a:p>
            <a:r>
              <a:rPr lang="en-AU" sz="2400" b="0" dirty="0">
                <a:solidFill>
                  <a:schemeClr val="tx1"/>
                </a:solidFill>
              </a:rPr>
              <a:t>first.last@sydney.edu.au</a:t>
            </a:r>
          </a:p>
          <a:p>
            <a:r>
              <a:rPr lang="en-AU" sz="2400" b="0" dirty="0">
                <a:solidFill>
                  <a:schemeClr val="tx1"/>
                </a:solidFill>
              </a:rPr>
              <a:t>sydney.edu.au/</a:t>
            </a:r>
            <a:r>
              <a:rPr lang="en-AU" sz="2400" b="0" dirty="0" err="1">
                <a:solidFill>
                  <a:schemeClr val="tx1"/>
                </a:solidFill>
              </a:rPr>
              <a:t>url</a:t>
            </a:r>
            <a:endParaRPr lang="en-AU" sz="2400" b="0" dirty="0">
              <a:solidFill>
                <a:schemeClr val="tx1"/>
              </a:solidFill>
            </a:endParaRPr>
          </a:p>
        </p:txBody>
      </p:sp>
      <p:sp>
        <p:nvSpPr>
          <p:cNvPr id="18" name="Title 1">
            <a:extLst>
              <a:ext uri="{FF2B5EF4-FFF2-40B4-BE49-F238E27FC236}">
                <a16:creationId xmlns:a16="http://schemas.microsoft.com/office/drawing/2014/main" id="{B3463AF4-5701-4B9C-82C2-CA670D825355}"/>
              </a:ext>
            </a:extLst>
          </p:cNvPr>
          <p:cNvSpPr txBox="1">
            <a:spLocks/>
          </p:cNvSpPr>
          <p:nvPr userDrawn="1"/>
        </p:nvSpPr>
        <p:spPr bwMode="auto">
          <a:xfrm>
            <a:off x="358775" y="3907945"/>
            <a:ext cx="4019551" cy="9510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social media handles</a:t>
            </a:r>
          </a:p>
        </p:txBody>
      </p:sp>
    </p:spTree>
    <p:extLst>
      <p:ext uri="{BB962C8B-B14F-4D97-AF65-F5344CB8AC3E}">
        <p14:creationId xmlns:p14="http://schemas.microsoft.com/office/powerpoint/2010/main" val="2822603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blue left justifie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 name="Picture 2">
            <a:extLst>
              <a:ext uri="{FF2B5EF4-FFF2-40B4-BE49-F238E27FC236}">
                <a16:creationId xmlns:a16="http://schemas.microsoft.com/office/drawing/2014/main" id="{141099E0-B2EC-464F-A0C3-6006871D84E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5982"/>
            <a:ext cx="1854000" cy="641281"/>
          </a:xfrm>
          <a:prstGeom prst="rect">
            <a:avLst/>
          </a:prstGeom>
        </p:spPr>
      </p:pic>
      <p:sp>
        <p:nvSpPr>
          <p:cNvPr id="8" name="Title 8">
            <a:extLst>
              <a:ext uri="{FF2B5EF4-FFF2-40B4-BE49-F238E27FC236}">
                <a16:creationId xmlns:a16="http://schemas.microsoft.com/office/drawing/2014/main" id="{E47FCD98-EB33-C04F-BAE9-9B7060223ED1}"/>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1" name="Text Placeholder 4">
            <a:extLst>
              <a:ext uri="{FF2B5EF4-FFF2-40B4-BE49-F238E27FC236}">
                <a16:creationId xmlns:a16="http://schemas.microsoft.com/office/drawing/2014/main" id="{90CFCEB7-F6D8-F541-9074-02694889BD6D}"/>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4124428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yellow left justified">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itle 8">
            <a:extLst>
              <a:ext uri="{FF2B5EF4-FFF2-40B4-BE49-F238E27FC236}">
                <a16:creationId xmlns:a16="http://schemas.microsoft.com/office/drawing/2014/main" id="{86E0BA08-BCEE-7E40-AAE1-56707940D033}"/>
              </a:ext>
            </a:extLst>
          </p:cNvPr>
          <p:cNvSpPr>
            <a:spLocks noGrp="1"/>
          </p:cNvSpPr>
          <p:nvPr>
            <p:ph type="title" hasCustomPrompt="1"/>
          </p:nvPr>
        </p:nvSpPr>
        <p:spPr>
          <a:xfrm>
            <a:off x="381884" y="1212811"/>
            <a:ext cx="8407184" cy="531455"/>
          </a:xfrm>
        </p:spPr>
        <p:txBody>
          <a:bodyPr anchor="t"/>
          <a:lstStyle>
            <a:lvl1pPr algn="l">
              <a:defRPr sz="3000">
                <a:solidFill>
                  <a:schemeClr val="tx1"/>
                </a:solidFill>
              </a:defRPr>
            </a:lvl1pPr>
          </a:lstStyle>
          <a:p>
            <a:r>
              <a:rPr lang="en-US" dirty="0"/>
              <a:t>Title heading here</a:t>
            </a:r>
          </a:p>
        </p:txBody>
      </p:sp>
      <p:sp>
        <p:nvSpPr>
          <p:cNvPr id="10" name="Text Placeholder 4">
            <a:extLst>
              <a:ext uri="{FF2B5EF4-FFF2-40B4-BE49-F238E27FC236}">
                <a16:creationId xmlns:a16="http://schemas.microsoft.com/office/drawing/2014/main" id="{86D5FB94-986E-164F-9D09-85493D8294E6}"/>
              </a:ext>
            </a:extLst>
          </p:cNvPr>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2F3CD417-9589-7449-92D5-ECB1E55ABF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7897"/>
            <a:ext cx="1852610" cy="640800"/>
          </a:xfrm>
          <a:prstGeom prst="rect">
            <a:avLst/>
          </a:prstGeom>
        </p:spPr>
      </p:pic>
    </p:spTree>
    <p:extLst>
      <p:ext uri="{BB962C8B-B14F-4D97-AF65-F5344CB8AC3E}">
        <p14:creationId xmlns:p14="http://schemas.microsoft.com/office/powerpoint/2010/main" val="857315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with image behi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6298463-28C6-A342-8992-59A88DF1B8DC}"/>
              </a:ext>
            </a:extLst>
          </p:cNvPr>
          <p:cNvSpPr>
            <a:spLocks noGrp="1"/>
          </p:cNvSpPr>
          <p:nvPr>
            <p:ph type="pic" sz="quarter" idx="14"/>
          </p:nvPr>
        </p:nvSpPr>
        <p:spPr>
          <a:xfrm>
            <a:off x="0" y="7449"/>
            <a:ext cx="9144000" cy="5143500"/>
          </a:xfrm>
        </p:spPr>
        <p:txBody>
          <a:bodyPr/>
          <a:lstStyle/>
          <a:p>
            <a:endParaRPr lang="en-US" dirty="0"/>
          </a:p>
        </p:txBody>
      </p:sp>
      <p:sp>
        <p:nvSpPr>
          <p:cNvPr id="9" name="Title 8"/>
          <p:cNvSpPr>
            <a:spLocks noGrp="1"/>
          </p:cNvSpPr>
          <p:nvPr>
            <p:ph type="title" hasCustomPrompt="1"/>
          </p:nvPr>
        </p:nvSpPr>
        <p:spPr>
          <a:xfrm>
            <a:off x="358775" y="376238"/>
            <a:ext cx="8430293" cy="531455"/>
          </a:xfrm>
        </p:spPr>
        <p:txBody>
          <a:bodyPr anchor="t"/>
          <a:lstStyle>
            <a:lvl1pPr algn="ctr">
              <a:defRPr sz="3000">
                <a:solidFill>
                  <a:srgbClr val="E64626"/>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1075673"/>
            <a:ext cx="8430293" cy="531455"/>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1765926"/>
            <a:ext cx="1848464" cy="639366"/>
          </a:xfrm>
          <a:prstGeom prst="rect">
            <a:avLst/>
          </a:prstGeom>
        </p:spPr>
      </p:pic>
    </p:spTree>
    <p:extLst>
      <p:ext uri="{BB962C8B-B14F-4D97-AF65-F5344CB8AC3E}">
        <p14:creationId xmlns:p14="http://schemas.microsoft.com/office/powerpoint/2010/main" val="142648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charcoal left justifi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DF7538-00CA-AD4E-AF40-87B8852AB7F5}"/>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40751D3-F541-6D48-A684-6D495EA1D7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5982"/>
            <a:ext cx="1854000" cy="641281"/>
          </a:xfrm>
          <a:prstGeom prst="rect">
            <a:avLst/>
          </a:prstGeom>
        </p:spPr>
      </p:pic>
      <p:sp>
        <p:nvSpPr>
          <p:cNvPr id="11" name="Title 8">
            <a:extLst>
              <a:ext uri="{FF2B5EF4-FFF2-40B4-BE49-F238E27FC236}">
                <a16:creationId xmlns:a16="http://schemas.microsoft.com/office/drawing/2014/main" id="{DCBCA472-A1E0-8C4E-A114-C53E60E9D8DF}"/>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2" name="Text Placeholder 4">
            <a:extLst>
              <a:ext uri="{FF2B5EF4-FFF2-40B4-BE49-F238E27FC236}">
                <a16:creationId xmlns:a16="http://schemas.microsoft.com/office/drawing/2014/main" id="{F4BFE064-8601-3645-8880-83831DA209AF}"/>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7169707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0"/>
            <a:ext cx="4556125" cy="51435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8"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Tree>
    <p:extLst>
      <p:ext uri="{BB962C8B-B14F-4D97-AF65-F5344CB8AC3E}">
        <p14:creationId xmlns:p14="http://schemas.microsoft.com/office/powerpoint/2010/main" val="3203228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view of a city street&#10;&#10;Description automatically generated">
            <a:extLst>
              <a:ext uri="{FF2B5EF4-FFF2-40B4-BE49-F238E27FC236}">
                <a16:creationId xmlns:a16="http://schemas.microsoft.com/office/drawing/2014/main" id="{2B220021-3B22-7E45-9076-398C1519C9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0"/>
            <a:ext cx="4576226" cy="5143500"/>
          </a:xfrm>
          <a:prstGeom prst="rect">
            <a:avLst/>
          </a:prstGeom>
        </p:spPr>
      </p:pic>
      <p:sp>
        <p:nvSpPr>
          <p:cNvPr id="7" name="Title 8">
            <a:extLst>
              <a:ext uri="{FF2B5EF4-FFF2-40B4-BE49-F238E27FC236}">
                <a16:creationId xmlns:a16="http://schemas.microsoft.com/office/drawing/2014/main" id="{C79F5080-F28E-F44F-9B25-C31F7F3A1F4B}"/>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C7867AF6-A955-C34B-B908-6464AA12DD26}"/>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73329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8900E50B-2392-CD4C-BA60-1A5D1F6E0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67771" y="0"/>
            <a:ext cx="4567509" cy="5143500"/>
          </a:xfrm>
          <a:prstGeom prst="rect">
            <a:avLst/>
          </a:prstGeom>
        </p:spPr>
      </p:pic>
      <p:sp>
        <p:nvSpPr>
          <p:cNvPr id="11" name="Title 8">
            <a:extLst>
              <a:ext uri="{FF2B5EF4-FFF2-40B4-BE49-F238E27FC236}">
                <a16:creationId xmlns:a16="http://schemas.microsoft.com/office/drawing/2014/main" id="{C7E383C9-FC2F-DD40-A99B-D1719CB2976F}"/>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CA598213-522E-B64C-9CF2-29DA95C5F932}"/>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846286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7F04E902-5E8F-2341-BD2B-645DFE5A03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
        <p:nvSpPr>
          <p:cNvPr id="9" name="Title 8">
            <a:extLst>
              <a:ext uri="{FF2B5EF4-FFF2-40B4-BE49-F238E27FC236}">
                <a16:creationId xmlns:a16="http://schemas.microsoft.com/office/drawing/2014/main" id="{2247765B-C297-9D4C-88A6-DD7AAB3B7E08}"/>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46AA5A77-B4AD-FB4D-9C50-E5814553BF0E}"/>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988050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picture containing wall, indoor, ceiling, floor&#10;&#10;Description automatically generated">
            <a:extLst>
              <a:ext uri="{FF2B5EF4-FFF2-40B4-BE49-F238E27FC236}">
                <a16:creationId xmlns:a16="http://schemas.microsoft.com/office/drawing/2014/main" id="{A0E5CEAC-0663-5246-91BD-F5AF7EAADA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0"/>
            <a:ext cx="4708429" cy="5173957"/>
          </a:xfrm>
          <a:prstGeom prst="rect">
            <a:avLst/>
          </a:prstGeom>
        </p:spPr>
      </p:pic>
      <p:sp>
        <p:nvSpPr>
          <p:cNvPr id="9" name="Title 8">
            <a:extLst>
              <a:ext uri="{FF2B5EF4-FFF2-40B4-BE49-F238E27FC236}">
                <a16:creationId xmlns:a16="http://schemas.microsoft.com/office/drawing/2014/main" id="{812F6B4B-1723-1A4C-AF09-F05B8AB2C51D}"/>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F4AA7A69-63DD-8B41-B717-35D96A7976FE}"/>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11937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view of a large building&#10;&#10;Description automatically generated">
            <a:extLst>
              <a:ext uri="{FF2B5EF4-FFF2-40B4-BE49-F238E27FC236}">
                <a16:creationId xmlns:a16="http://schemas.microsoft.com/office/drawing/2014/main" id="{B1EF443F-1551-0648-BE62-2C268A5287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4" y="0"/>
            <a:ext cx="4690665" cy="5143500"/>
          </a:xfrm>
          <a:prstGeom prst="rect">
            <a:avLst/>
          </a:prstGeom>
        </p:spPr>
      </p:pic>
      <p:sp>
        <p:nvSpPr>
          <p:cNvPr id="9" name="Title 8">
            <a:extLst>
              <a:ext uri="{FF2B5EF4-FFF2-40B4-BE49-F238E27FC236}">
                <a16:creationId xmlns:a16="http://schemas.microsoft.com/office/drawing/2014/main" id="{071A3A1C-E272-4843-89CE-EDECE6BC73FE}"/>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24402D9-880D-8140-95EC-69FB769CC429}"/>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543835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view of a large window&#10;&#10;Description automatically generated">
            <a:extLst>
              <a:ext uri="{FF2B5EF4-FFF2-40B4-BE49-F238E27FC236}">
                <a16:creationId xmlns:a16="http://schemas.microsoft.com/office/drawing/2014/main" id="{420423EE-BBB8-3641-9440-EA11434269F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1"/>
            <a:ext cx="4567509" cy="5143500"/>
          </a:xfrm>
          <a:prstGeom prst="rect">
            <a:avLst/>
          </a:prstGeom>
        </p:spPr>
      </p:pic>
      <p:sp>
        <p:nvSpPr>
          <p:cNvPr id="9" name="Title 8">
            <a:extLst>
              <a:ext uri="{FF2B5EF4-FFF2-40B4-BE49-F238E27FC236}">
                <a16:creationId xmlns:a16="http://schemas.microsoft.com/office/drawing/2014/main" id="{CA20B820-D2E2-C848-9E8F-F76BE1FE3980}"/>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3A26D019-3A8C-1B41-B128-5C2268769584}"/>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845267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bench in front of a building&#10;&#10;Description automatically generated">
            <a:extLst>
              <a:ext uri="{FF2B5EF4-FFF2-40B4-BE49-F238E27FC236}">
                <a16:creationId xmlns:a16="http://schemas.microsoft.com/office/drawing/2014/main" id="{9DA25CDA-EEDD-A747-B55E-843FD2345DE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3014"/>
          <a:stretch/>
        </p:blipFill>
        <p:spPr>
          <a:xfrm>
            <a:off x="4567770" y="-1"/>
            <a:ext cx="4576230" cy="5351565"/>
          </a:xfrm>
          <a:prstGeom prst="rect">
            <a:avLst/>
          </a:prstGeom>
        </p:spPr>
      </p:pic>
      <p:sp>
        <p:nvSpPr>
          <p:cNvPr id="9" name="Title 8">
            <a:extLst>
              <a:ext uri="{FF2B5EF4-FFF2-40B4-BE49-F238E27FC236}">
                <a16:creationId xmlns:a16="http://schemas.microsoft.com/office/drawing/2014/main" id="{D4F558B5-645F-6C4B-801D-D20713615862}"/>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29DC9766-3762-D345-9507-0129C70C46C6}"/>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2173079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42F16A81-DDB6-9744-A640-ECE9CE4414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1"/>
            <a:ext cx="4573835" cy="5185497"/>
          </a:xfrm>
          <a:prstGeom prst="rect">
            <a:avLst/>
          </a:prstGeom>
        </p:spPr>
      </p:pic>
      <p:sp>
        <p:nvSpPr>
          <p:cNvPr id="9" name="Title 8">
            <a:extLst>
              <a:ext uri="{FF2B5EF4-FFF2-40B4-BE49-F238E27FC236}">
                <a16:creationId xmlns:a16="http://schemas.microsoft.com/office/drawing/2014/main" id="{D3EFE137-6AA8-5146-BB5B-1B41A5B34CB7}"/>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9BF42F2D-F344-4347-A77A-879196FB678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9145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age with image behi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C3F17C-0B28-9644-9AC2-BAFCFAAD1C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21E33F04-2D7E-B147-9878-4BF69AE0D5BB}"/>
              </a:ext>
            </a:extLst>
          </p:cNvPr>
          <p:cNvSpPr/>
          <p:nvPr userDrawn="1"/>
        </p:nvSpPr>
        <p:spPr>
          <a:xfrm>
            <a:off x="0" y="0"/>
            <a:ext cx="9144000" cy="3018889"/>
          </a:xfrm>
          <a:prstGeom prst="rect">
            <a:avLst/>
          </a:prstGeom>
          <a:gradFill>
            <a:gsLst>
              <a:gs pos="0">
                <a:schemeClr val="bg1">
                  <a:alpha val="0"/>
                </a:schemeClr>
              </a:gs>
              <a:gs pos="49000">
                <a:schemeClr val="bg1">
                  <a:alpha val="58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8"/>
          <p:cNvSpPr>
            <a:spLocks noGrp="1"/>
          </p:cNvSpPr>
          <p:nvPr>
            <p:ph type="title" hasCustomPrompt="1"/>
          </p:nvPr>
        </p:nvSpPr>
        <p:spPr>
          <a:xfrm>
            <a:off x="354932" y="376238"/>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16875"/>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547544"/>
            <a:ext cx="1848464" cy="639366"/>
          </a:xfrm>
          <a:prstGeom prst="rect">
            <a:avLst/>
          </a:prstGeom>
        </p:spPr>
      </p:pic>
    </p:spTree>
    <p:extLst>
      <p:ext uri="{BB962C8B-B14F-4D97-AF65-F5344CB8AC3E}">
        <p14:creationId xmlns:p14="http://schemas.microsoft.com/office/powerpoint/2010/main" val="8224840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
        <p:nvSpPr>
          <p:cNvPr id="6" name="Title 8">
            <a:extLst>
              <a:ext uri="{FF2B5EF4-FFF2-40B4-BE49-F238E27FC236}">
                <a16:creationId xmlns:a16="http://schemas.microsoft.com/office/drawing/2014/main" id="{F50896C5-9111-8242-BCE0-7CC0BD50EAD4}"/>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51F6DD38-B279-FA48-AB2C-5722EABCCA23}"/>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88232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pic>
        <p:nvPicPr>
          <p:cNvPr id="12" name="Picture 11" descr="A picture containing wooden, indoor, building, floor&#10;&#10;Description automatically generated">
            <a:extLst>
              <a:ext uri="{FF2B5EF4-FFF2-40B4-BE49-F238E27FC236}">
                <a16:creationId xmlns:a16="http://schemas.microsoft.com/office/drawing/2014/main" id="{A5010B32-7C91-414A-9463-50EDA9DDD9C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572000" y="0"/>
            <a:ext cx="4575572" cy="5156444"/>
          </a:xfrm>
          <a:prstGeom prst="rect">
            <a:avLst/>
          </a:prstGeom>
        </p:spPr>
      </p:pic>
      <p:sp>
        <p:nvSpPr>
          <p:cNvPr id="9" name="Title 8">
            <a:extLst>
              <a:ext uri="{FF2B5EF4-FFF2-40B4-BE49-F238E27FC236}">
                <a16:creationId xmlns:a16="http://schemas.microsoft.com/office/drawing/2014/main" id="{B64715E0-8DEA-FB4F-A337-428CA273AD16}"/>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3" name="Text Placeholder 4">
            <a:extLst>
              <a:ext uri="{FF2B5EF4-FFF2-40B4-BE49-F238E27FC236}">
                <a16:creationId xmlns:a16="http://schemas.microsoft.com/office/drawing/2014/main" id="{7DAFEEDC-1B2B-8A47-BF9E-A02A65A59508}"/>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45975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B96438B9-5925-5042-9335-CD7B46F25C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1"/>
            <a:ext cx="4708429" cy="5143499"/>
          </a:xfrm>
          <a:prstGeom prst="rect">
            <a:avLst/>
          </a:prstGeom>
        </p:spPr>
      </p:pic>
      <p:sp>
        <p:nvSpPr>
          <p:cNvPr id="6" name="Title 8">
            <a:extLst>
              <a:ext uri="{FF2B5EF4-FFF2-40B4-BE49-F238E27FC236}">
                <a16:creationId xmlns:a16="http://schemas.microsoft.com/office/drawing/2014/main" id="{645BC672-5E5B-4548-A603-8A42D88BE5AC}"/>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A80F6BFC-829B-8342-9BB6-B0F938D8371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061231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5" name="Picture 4" descr="A large brick building with many windows&#10;&#10;Description automatically generated">
            <a:extLst>
              <a:ext uri="{FF2B5EF4-FFF2-40B4-BE49-F238E27FC236}">
                <a16:creationId xmlns:a16="http://schemas.microsoft.com/office/drawing/2014/main" id="{D9DB67EB-CF0D-4447-8C77-9CD316FB6F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91" t="-1"/>
          <a:stretch/>
        </p:blipFill>
        <p:spPr>
          <a:xfrm>
            <a:off x="4567773" y="-1"/>
            <a:ext cx="4576228" cy="5143501"/>
          </a:xfrm>
          <a:prstGeom prst="rect">
            <a:avLst/>
          </a:prstGeom>
        </p:spPr>
      </p:pic>
      <p:sp>
        <p:nvSpPr>
          <p:cNvPr id="7" name="Title 8">
            <a:extLst>
              <a:ext uri="{FF2B5EF4-FFF2-40B4-BE49-F238E27FC236}">
                <a16:creationId xmlns:a16="http://schemas.microsoft.com/office/drawing/2014/main" id="{B7887FE3-B843-AB43-8133-90352A56239B}"/>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E30898AC-7514-D64D-AAAC-3D568569ED99}"/>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093510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n old stone building&#10;&#10;Description automatically generated">
            <a:extLst>
              <a:ext uri="{FF2B5EF4-FFF2-40B4-BE49-F238E27FC236}">
                <a16:creationId xmlns:a16="http://schemas.microsoft.com/office/drawing/2014/main" id="{D6DC994B-465B-994A-9B9B-E5E79BD746A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4194" r="-2755" b="-1"/>
          <a:stretch/>
        </p:blipFill>
        <p:spPr>
          <a:xfrm rot="16200000">
            <a:off x="4271322" y="417658"/>
            <a:ext cx="4636786" cy="4181477"/>
          </a:xfrm>
          <a:prstGeom prst="rect">
            <a:avLst/>
          </a:prstGeom>
        </p:spPr>
      </p:pic>
      <p:sp>
        <p:nvSpPr>
          <p:cNvPr id="7" name="Title 8">
            <a:extLst>
              <a:ext uri="{FF2B5EF4-FFF2-40B4-BE49-F238E27FC236}">
                <a16:creationId xmlns:a16="http://schemas.microsoft.com/office/drawing/2014/main" id="{EEEBB5D8-B3F6-8746-82B9-1A1950962D1B}"/>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E60780D3-67D5-A543-9998-77BA20446710}"/>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964312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building, indoor, wall&#10;&#10;Description automatically generated">
            <a:extLst>
              <a:ext uri="{FF2B5EF4-FFF2-40B4-BE49-F238E27FC236}">
                <a16:creationId xmlns:a16="http://schemas.microsoft.com/office/drawing/2014/main" id="{27B1F5B5-4B41-1F49-88EB-D146DE7759A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
        <p:nvSpPr>
          <p:cNvPr id="7" name="Title 8">
            <a:extLst>
              <a:ext uri="{FF2B5EF4-FFF2-40B4-BE49-F238E27FC236}">
                <a16:creationId xmlns:a16="http://schemas.microsoft.com/office/drawing/2014/main" id="{DFD74F92-37B3-394E-B202-29A8A37B31C6}"/>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3E6C43D-9388-3A4D-8A4D-386BB2AE3AF4}"/>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116389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41A14488-47A9-A945-B125-A2DF5ABC69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
        <p:nvSpPr>
          <p:cNvPr id="9" name="Title 8">
            <a:extLst>
              <a:ext uri="{FF2B5EF4-FFF2-40B4-BE49-F238E27FC236}">
                <a16:creationId xmlns:a16="http://schemas.microsoft.com/office/drawing/2014/main" id="{F461E885-3D24-3E49-B4F1-F3DFEC9F49E9}"/>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15566B4F-A041-714E-8C6B-B064CCCCFDF7}"/>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276781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6" name="Picture 5" descr="A sign on the side of a building&#10;&#10;Description automatically generated">
            <a:extLst>
              <a:ext uri="{FF2B5EF4-FFF2-40B4-BE49-F238E27FC236}">
                <a16:creationId xmlns:a16="http://schemas.microsoft.com/office/drawing/2014/main" id="{5930A8DD-DC0F-AD49-94A8-52E7C1C378B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3" y="314325"/>
            <a:ext cx="4035427" cy="4512469"/>
          </a:xfrm>
          <a:prstGeom prst="rect">
            <a:avLst/>
          </a:prstGeom>
        </p:spPr>
      </p:pic>
      <p:sp>
        <p:nvSpPr>
          <p:cNvPr id="8" name="Title 8">
            <a:extLst>
              <a:ext uri="{FF2B5EF4-FFF2-40B4-BE49-F238E27FC236}">
                <a16:creationId xmlns:a16="http://schemas.microsoft.com/office/drawing/2014/main" id="{6A3B0B07-DCE3-B146-9B6A-3994B003FCF0}"/>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6C92D8F4-96A2-874D-BF99-4E97000C7B6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052979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89702472-5231-D549-9CEF-FFE6B3F4016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3" y="314326"/>
            <a:ext cx="4035427" cy="4512468"/>
          </a:xfrm>
          <a:prstGeom prst="rect">
            <a:avLst/>
          </a:prstGeom>
        </p:spPr>
      </p:pic>
      <p:sp>
        <p:nvSpPr>
          <p:cNvPr id="8" name="Title 8">
            <a:extLst>
              <a:ext uri="{FF2B5EF4-FFF2-40B4-BE49-F238E27FC236}">
                <a16:creationId xmlns:a16="http://schemas.microsoft.com/office/drawing/2014/main" id="{38858BE2-0703-F94C-AC5A-D375D26FEF69}"/>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131B73F3-BB2F-7649-9898-67A78F7247B8}"/>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553014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313766"/>
            <a:ext cx="4150358" cy="4513166"/>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35102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page with image behind">
    <p:spTree>
      <p:nvGrpSpPr>
        <p:cNvPr id="1" name=""/>
        <p:cNvGrpSpPr/>
        <p:nvPr/>
      </p:nvGrpSpPr>
      <p:grpSpPr>
        <a:xfrm>
          <a:off x="0" y="0"/>
          <a:ext cx="0" cy="0"/>
          <a:chOff x="0" y="0"/>
          <a:chExt cx="0" cy="0"/>
        </a:xfrm>
      </p:grpSpPr>
      <p:pic>
        <p:nvPicPr>
          <p:cNvPr id="6" name="Picture 5" descr="A view of a city street&#10;&#10;Description automatically generated">
            <a:extLst>
              <a:ext uri="{FF2B5EF4-FFF2-40B4-BE49-F238E27FC236}">
                <a16:creationId xmlns:a16="http://schemas.microsoft.com/office/drawing/2014/main" id="{15875608-8BB1-6048-AF76-04F7E5846BE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9" name="Title 8"/>
          <p:cNvSpPr>
            <a:spLocks noGrp="1"/>
          </p:cNvSpPr>
          <p:nvPr>
            <p:ph type="title" hasCustomPrompt="1"/>
          </p:nvPr>
        </p:nvSpPr>
        <p:spPr>
          <a:xfrm>
            <a:off x="358775" y="385420"/>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95844"/>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606268"/>
            <a:ext cx="1848464" cy="639366"/>
          </a:xfrm>
          <a:prstGeom prst="rect">
            <a:avLst/>
          </a:prstGeom>
        </p:spPr>
      </p:pic>
    </p:spTree>
    <p:extLst>
      <p:ext uri="{BB962C8B-B14F-4D97-AF65-F5344CB8AC3E}">
        <p14:creationId xmlns:p14="http://schemas.microsoft.com/office/powerpoint/2010/main" val="13840149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358774" y="306183"/>
            <a:ext cx="8426450" cy="485387"/>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hasCustomPrompt="1"/>
          </p:nvPr>
        </p:nvSpPr>
        <p:spPr>
          <a:xfrm>
            <a:off x="358773" y="912959"/>
            <a:ext cx="8426449" cy="1382278"/>
          </a:xfrm>
        </p:spPr>
        <p:txBody>
          <a:bodyPr>
            <a:noAutofit/>
          </a:bodyPr>
          <a:lstStyle>
            <a:lvl1pPr>
              <a:defRPr sz="2400" b="0"/>
            </a:lvl1pPr>
          </a:lstStyle>
          <a:p>
            <a:pPr fontAlgn="auto">
              <a:spcAft>
                <a:spcPts val="0"/>
              </a:spcAft>
              <a:defRPr/>
            </a:pPr>
            <a:r>
              <a:rPr lang="en-US" b="1" dirty="0">
                <a:ea typeface="+mn-ea"/>
              </a:rPr>
              <a:t>Sub-heading bold… 24pt</a:t>
            </a:r>
          </a:p>
          <a:p>
            <a:pPr fontAlgn="auto">
              <a:spcAft>
                <a:spcPts val="450"/>
              </a:spcAft>
              <a:defRPr/>
            </a:pPr>
            <a:r>
              <a:rPr lang="en-US" dirty="0">
                <a:solidFill>
                  <a:prstClr val="black"/>
                </a:solidFill>
                <a:ea typeface="+mn-ea"/>
              </a:rPr>
              <a:t>Body copy… 24pt</a:t>
            </a:r>
          </a:p>
          <a:p>
            <a:pPr fontAlgn="auto">
              <a:spcAft>
                <a:spcPts val="450"/>
              </a:spcAft>
              <a:buFont typeface="Lucida Grande"/>
              <a:buChar char="–"/>
              <a:defRPr/>
            </a:pPr>
            <a:r>
              <a:rPr lang="en-US" dirty="0">
                <a:solidFill>
                  <a:prstClr val="black"/>
                </a:solidFill>
                <a:ea typeface="+mn-ea"/>
              </a:rPr>
              <a:t>Bullet point… 24pt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2959288708"/>
              </p:ext>
            </p:extLst>
          </p:nvPr>
        </p:nvGraphicFramePr>
        <p:xfrm>
          <a:off x="358774" y="2422923"/>
          <a:ext cx="8426448" cy="2171700"/>
        </p:xfrm>
        <a:graphic>
          <a:graphicData uri="http://schemas.openxmlformats.org/drawingml/2006/table">
            <a:tbl>
              <a:tblPr firstRow="1" bandRow="1">
                <a:tableStyleId>{0660B408-B3CF-4A94-85FC-2B1E0A45F4A2}</a:tableStyleId>
              </a:tblPr>
              <a:tblGrid>
                <a:gridCol w="2808816">
                  <a:extLst>
                    <a:ext uri="{9D8B030D-6E8A-4147-A177-3AD203B41FA5}">
                      <a16:colId xmlns:a16="http://schemas.microsoft.com/office/drawing/2014/main" val="20000"/>
                    </a:ext>
                  </a:extLst>
                </a:gridCol>
                <a:gridCol w="2808816">
                  <a:extLst>
                    <a:ext uri="{9D8B030D-6E8A-4147-A177-3AD203B41FA5}">
                      <a16:colId xmlns:a16="http://schemas.microsoft.com/office/drawing/2014/main" val="20001"/>
                    </a:ext>
                  </a:extLst>
                </a:gridCol>
                <a:gridCol w="2808816">
                  <a:extLst>
                    <a:ext uri="{9D8B030D-6E8A-4147-A177-3AD203B41FA5}">
                      <a16:colId xmlns:a16="http://schemas.microsoft.com/office/drawing/2014/main" val="20002"/>
                    </a:ext>
                  </a:extLst>
                </a:gridCol>
              </a:tblGrid>
              <a:tr h="251460">
                <a:tc>
                  <a:txBody>
                    <a:bodyPr/>
                    <a:lstStyle/>
                    <a:p>
                      <a:r>
                        <a:rPr lang="en-US" sz="2400" dirty="0">
                          <a:latin typeface="Tw Cen MT"/>
                          <a:cs typeface="Tw Cen MT"/>
                        </a:rPr>
                        <a:t>Heading</a:t>
                      </a:r>
                      <a:r>
                        <a:rPr lang="en-US" sz="2400" baseline="0" dirty="0">
                          <a:latin typeface="Tw Cen MT"/>
                          <a:cs typeface="Tw Cen MT"/>
                        </a:rPr>
                        <a:t> 1</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2</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3</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51460">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Body</a:t>
                      </a:r>
                      <a:r>
                        <a:rPr lang="en-US" sz="2400" baseline="0" dirty="0">
                          <a:latin typeface="Tw Cen MT"/>
                          <a:cs typeface="Tw Cen MT"/>
                        </a:rPr>
                        <a:t> copy</a:t>
                      </a: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035552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775" y="1019176"/>
            <a:ext cx="8328025" cy="3575447"/>
          </a:xfrm>
          <a:prstGeom prst="rect">
            <a:avLst/>
          </a:prstGeom>
        </p:spPr>
        <p:txBody>
          <a:bodyPr/>
          <a:lstStyle>
            <a:lvl1pPr>
              <a:lnSpc>
                <a:spcPct val="90000"/>
              </a:lnSpc>
              <a:defRPr/>
            </a:lvl1pPr>
            <a:lvl2pPr marL="557213" indent="-214313">
              <a:lnSpc>
                <a:spcPct val="90000"/>
              </a:lnSpc>
              <a:buFont typeface="Lucida Grande"/>
              <a:buChar char="–"/>
              <a:defRPr sz="2400"/>
            </a:lvl2pPr>
            <a:lvl3pPr>
              <a:lnSpc>
                <a:spcPct val="90000"/>
              </a:lnSpc>
              <a:defRPr sz="2400"/>
            </a:lvl3pPr>
          </a:lstStyle>
          <a:p>
            <a:pPr lvl="0"/>
            <a:r>
              <a:rPr lang="en-US" dirty="0"/>
              <a:t>Click to edit Master text styles</a:t>
            </a:r>
          </a:p>
          <a:p>
            <a:pPr lvl="1"/>
            <a:r>
              <a:rPr lang="en-US" dirty="0"/>
              <a:t>Second level</a:t>
            </a:r>
          </a:p>
          <a:p>
            <a:pPr lvl="2"/>
            <a:r>
              <a:rPr lang="en-US" dirty="0"/>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 </a:t>
            </a:r>
          </a:p>
        </p:txBody>
      </p:sp>
    </p:spTree>
    <p:extLst>
      <p:ext uri="{BB962C8B-B14F-4D97-AF65-F5344CB8AC3E}">
        <p14:creationId xmlns:p14="http://schemas.microsoft.com/office/powerpoint/2010/main" val="11804993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35877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990598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58775" y="1020366"/>
            <a:ext cx="4038600" cy="3394050"/>
          </a:xfrm>
          <a:prstGeom prst="rect">
            <a:avLst/>
          </a:prstGeom>
        </p:spPr>
        <p:txBody>
          <a:bodyPr/>
          <a:lstStyle>
            <a:lvl1pPr marL="0" indent="0">
              <a:buNone/>
              <a:defRPr/>
            </a:lvl1pPr>
          </a:lstStyle>
          <a:p>
            <a:pPr lvl="0"/>
            <a:r>
              <a:rPr lang="en-US" noProof="0" dirty="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582452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358775" y="1020366"/>
            <a:ext cx="4038600" cy="3394049"/>
          </a:xfrm>
          <a:prstGeom prst="rect">
            <a:avLst/>
          </a:prstGeom>
        </p:spPr>
        <p:txBody>
          <a:bodyPr/>
          <a:lstStyle>
            <a:lvl1pPr marL="0" indent="0">
              <a:buNone/>
              <a:defRPr/>
            </a:lvl1pPr>
          </a:lstStyle>
          <a:p>
            <a:pPr lvl="0"/>
            <a:r>
              <a:rPr lang="en-US" noProof="0" dirty="0"/>
              <a:t>Click icon to add table</a:t>
            </a:r>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882385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58775" y="1020366"/>
            <a:ext cx="4038600" cy="3394049"/>
          </a:xfrm>
          <a:prstGeom prst="rect">
            <a:avLst/>
          </a:prstGeom>
        </p:spPr>
        <p:txBody>
          <a:bodyPr/>
          <a:lstStyle>
            <a:lvl1pPr marL="0" marR="0" indent="0" algn="l" defTabSz="3429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4746625" y="1019944"/>
            <a:ext cx="4038600" cy="3394472"/>
          </a:xfrm>
          <a:prstGeom prst="rect">
            <a:avLst/>
          </a:prstGeom>
        </p:spPr>
        <p:txBody>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659779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58774" y="1019176"/>
            <a:ext cx="8426450" cy="3575447"/>
          </a:xfrm>
          <a:prstGeom prst="rect">
            <a:avLst/>
          </a:prstGeom>
        </p:spPr>
        <p:txBody>
          <a:bodyPr anchor="ctr" anchorCtr="1"/>
          <a:lstStyle>
            <a:lvl1pPr marL="0" indent="0" algn="ctr">
              <a:buNone/>
              <a:defRPr baseline="0"/>
            </a:lvl1pPr>
          </a:lstStyle>
          <a:p>
            <a:pPr lvl="0"/>
            <a:r>
              <a:rPr lang="en-US" noProof="0"/>
              <a:t>Click icon to add picture</a:t>
            </a:r>
            <a:endParaRPr lang="en-US" noProof="0" dirty="0"/>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9960997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6058995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4025" y="4429125"/>
            <a:ext cx="1536700" cy="397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1"/>
          </p:nvPr>
        </p:nvSpPr>
        <p:spPr>
          <a:xfrm>
            <a:off x="358775" y="879913"/>
            <a:ext cx="8426450" cy="485387"/>
          </a:xfrm>
          <a:prstGeom prst="rect">
            <a:avLst/>
          </a:prstGeom>
          <a:noFill/>
        </p:spPr>
        <p:txBody>
          <a:bodyPr/>
          <a:lstStyle>
            <a:lvl1pPr marL="0" indent="0">
              <a:lnSpc>
                <a:spcPct val="90000"/>
              </a:lnSpc>
              <a:buNone/>
              <a:defRPr sz="24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
        <p:nvSpPr>
          <p:cNvPr id="7" name="Picture Placeholder 13"/>
          <p:cNvSpPr>
            <a:spLocks noGrp="1"/>
          </p:cNvSpPr>
          <p:nvPr>
            <p:ph type="pic" sz="quarter" idx="12"/>
          </p:nvPr>
        </p:nvSpPr>
        <p:spPr>
          <a:xfrm>
            <a:off x="358775" y="1365300"/>
            <a:ext cx="8426450" cy="3401962"/>
          </a:xfrm>
          <a:prstGeom prst="rect">
            <a:avLst/>
          </a:prstGeo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9417975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022" y="4031134"/>
            <a:ext cx="1494878" cy="517600"/>
          </a:xfrm>
          <a:prstGeom prst="rect">
            <a:avLst/>
          </a:prstGeom>
        </p:spPr>
      </p:pic>
    </p:spTree>
    <p:extLst>
      <p:ext uri="{BB962C8B-B14F-4D97-AF65-F5344CB8AC3E}">
        <p14:creationId xmlns:p14="http://schemas.microsoft.com/office/powerpoint/2010/main" val="113176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page with image behin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ACB46-9687-E74A-B89B-5B464F6BF21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3999" cy="5143500"/>
          </a:xfrm>
          <a:prstGeom prst="rect">
            <a:avLst/>
          </a:prstGeom>
        </p:spPr>
      </p:pic>
      <p:sp>
        <p:nvSpPr>
          <p:cNvPr id="9" name="Title 8"/>
          <p:cNvSpPr>
            <a:spLocks noGrp="1"/>
          </p:cNvSpPr>
          <p:nvPr>
            <p:ph type="title" hasCustomPrompt="1"/>
          </p:nvPr>
        </p:nvSpPr>
        <p:spPr>
          <a:xfrm>
            <a:off x="358775" y="385420"/>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95844"/>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672578"/>
            <a:ext cx="1848464" cy="639366"/>
          </a:xfrm>
          <a:prstGeom prst="rect">
            <a:avLst/>
          </a:prstGeom>
        </p:spPr>
      </p:pic>
    </p:spTree>
    <p:extLst>
      <p:ext uri="{BB962C8B-B14F-4D97-AF65-F5344CB8AC3E}">
        <p14:creationId xmlns:p14="http://schemas.microsoft.com/office/powerpoint/2010/main" val="41851230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9144000" cy="5143500"/>
          </a:xfrm>
          <a:prstGeom prst="rect">
            <a:avLst/>
          </a:prstGeom>
          <a:solidFill>
            <a:srgbClr val="FFB800"/>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381884" y="1212811"/>
            <a:ext cx="8407184" cy="531455"/>
          </a:xfrm>
        </p:spPr>
        <p:txBody>
          <a:bodyPr anchor="t"/>
          <a:lstStyle>
            <a:lvl1pPr algn="l">
              <a:defRPr sz="3000">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Tree>
    <p:extLst>
      <p:ext uri="{BB962C8B-B14F-4D97-AF65-F5344CB8AC3E}">
        <p14:creationId xmlns:p14="http://schemas.microsoft.com/office/powerpoint/2010/main" val="17834160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022" y="4031134"/>
            <a:ext cx="1494878" cy="517600"/>
          </a:xfrm>
          <a:prstGeom prst="rect">
            <a:avLst/>
          </a:prstGeom>
        </p:spPr>
      </p:pic>
    </p:spTree>
    <p:extLst>
      <p:ext uri="{BB962C8B-B14F-4D97-AF65-F5344CB8AC3E}">
        <p14:creationId xmlns:p14="http://schemas.microsoft.com/office/powerpoint/2010/main" val="3811738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title page with image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5143500"/>
          </a:xfrm>
        </p:spPr>
        <p:txBody>
          <a:bodyPr/>
          <a:lstStyle/>
          <a:p>
            <a:endParaRPr lang="en-US"/>
          </a:p>
        </p:txBody>
      </p:sp>
      <p:sp>
        <p:nvSpPr>
          <p:cNvPr id="12" name="Title 8">
            <a:extLst>
              <a:ext uri="{FF2B5EF4-FFF2-40B4-BE49-F238E27FC236}">
                <a16:creationId xmlns:a16="http://schemas.microsoft.com/office/drawing/2014/main" id="{8F4AB58D-36CD-6649-8724-8391DFC1EABE}"/>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13" name="Text Placeholder 4">
            <a:extLst>
              <a:ext uri="{FF2B5EF4-FFF2-40B4-BE49-F238E27FC236}">
                <a16:creationId xmlns:a16="http://schemas.microsoft.com/office/drawing/2014/main" id="{41394B71-D786-7C49-9C6E-F1B862C690DB}"/>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6" name="Picture 5">
            <a:extLst>
              <a:ext uri="{FF2B5EF4-FFF2-40B4-BE49-F238E27FC236}">
                <a16:creationId xmlns:a16="http://schemas.microsoft.com/office/drawing/2014/main" id="{59B6A18F-DE85-124C-AECB-C9D912D355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997961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theme" Target="../theme/theme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1027" name="Text Placeholder 2"/>
          <p:cNvSpPr>
            <a:spLocks noGrp="1"/>
          </p:cNvSpPr>
          <p:nvPr>
            <p:ph type="body" idx="1"/>
          </p:nvPr>
        </p:nvSpPr>
        <p:spPr bwMode="auto">
          <a:xfrm>
            <a:off x="358775" y="1040583"/>
            <a:ext cx="4589253" cy="28716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Sub-heading bold 24pt</a:t>
            </a:r>
          </a:p>
        </p:txBody>
      </p:sp>
      <p:sp>
        <p:nvSpPr>
          <p:cNvPr id="11" name="Date Placeholder 3"/>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37" r:id="rId1"/>
    <p:sldLayoutId id="2147483751" r:id="rId2"/>
    <p:sldLayoutId id="2147483753" r:id="rId3"/>
    <p:sldLayoutId id="2147483752" r:id="rId4"/>
    <p:sldLayoutId id="2147483754" r:id="rId5"/>
    <p:sldLayoutId id="2147483824" r:id="rId6"/>
    <p:sldLayoutId id="2147483825" r:id="rId7"/>
    <p:sldLayoutId id="2147483826" r:id="rId8"/>
    <p:sldLayoutId id="2147483755" r:id="rId9"/>
    <p:sldLayoutId id="2147483836" r:id="rId10"/>
    <p:sldLayoutId id="2147483828" r:id="rId11"/>
    <p:sldLayoutId id="2147483829" r:id="rId12"/>
    <p:sldLayoutId id="2147483837" r:id="rId13"/>
    <p:sldLayoutId id="2147483838" r:id="rId14"/>
    <p:sldLayoutId id="2147483839" r:id="rId15"/>
    <p:sldLayoutId id="2147483840" r:id="rId16"/>
    <p:sldLayoutId id="2147483841" r:id="rId17"/>
    <p:sldLayoutId id="2147483842" r:id="rId18"/>
    <p:sldLayoutId id="2147483843" r:id="rId19"/>
    <p:sldLayoutId id="2147483772" r:id="rId20"/>
    <p:sldLayoutId id="2147483844" r:id="rId21"/>
    <p:sldLayoutId id="2147483738" r:id="rId22"/>
    <p:sldLayoutId id="2147483758" r:id="rId23"/>
    <p:sldLayoutId id="2147483756" r:id="rId24"/>
    <p:sldLayoutId id="2147483765" r:id="rId25"/>
    <p:sldLayoutId id="2147483766" r:id="rId26"/>
    <p:sldLayoutId id="2147483761" r:id="rId27"/>
    <p:sldLayoutId id="2147483739" r:id="rId28"/>
    <p:sldLayoutId id="2147483740" r:id="rId29"/>
    <p:sldLayoutId id="2147483767" r:id="rId30"/>
    <p:sldLayoutId id="2147483741" r:id="rId31"/>
    <p:sldLayoutId id="2147483815" r:id="rId32"/>
    <p:sldLayoutId id="2147483743" r:id="rId33"/>
    <p:sldLayoutId id="2147483760" r:id="rId34"/>
    <p:sldLayoutId id="2147483768" r:id="rId35"/>
    <p:sldLayoutId id="2147483744" r:id="rId36"/>
    <p:sldLayoutId id="2147483769" r:id="rId37"/>
    <p:sldLayoutId id="2147483770" r:id="rId38"/>
    <p:sldLayoutId id="2147483776" r:id="rId39"/>
    <p:sldLayoutId id="2147483746" r:id="rId40"/>
    <p:sldLayoutId id="2147483729" r:id="rId41"/>
    <p:sldLayoutId id="2147483730" r:id="rId42"/>
    <p:sldLayoutId id="2147483747" r:id="rId43"/>
    <p:sldLayoutId id="2147483774" r:id="rId44"/>
    <p:sldLayoutId id="2147483775" r:id="rId45"/>
    <p:sldLayoutId id="2147483773" r:id="rId46"/>
    <p:sldLayoutId id="2147483736" r:id="rId47"/>
    <p:sldLayoutId id="2147483748" r:id="rId48"/>
    <p:sldLayoutId id="2147483749" r:id="rId49"/>
    <p:sldLayoutId id="2147483757" r:id="rId50"/>
  </p:sldLayoutIdLst>
  <p:txStyles>
    <p:titleStyle>
      <a:lvl1pPr algn="l" defTabSz="457200" rtl="0" eaLnBrk="1" fontAlgn="base" hangingPunct="1">
        <a:spcBef>
          <a:spcPct val="0"/>
        </a:spcBef>
        <a:spcAft>
          <a:spcPct val="0"/>
        </a:spcAft>
        <a:defRPr sz="3000" b="1" kern="1200">
          <a:solidFill>
            <a:srgbClr val="E64626"/>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7" userDrawn="1">
          <p15:clr>
            <a:srgbClr val="F26B43"/>
          </p15:clr>
        </p15:guide>
        <p15:guide id="2" pos="226" userDrawn="1">
          <p15:clr>
            <a:srgbClr val="F26B43"/>
          </p15:clr>
        </p15:guide>
        <p15:guide id="3" pos="5534" userDrawn="1">
          <p15:clr>
            <a:srgbClr val="F26B43"/>
          </p15:clr>
        </p15:guide>
        <p15:guide id="4" orient="horz" pos="300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6629400" y="4767263"/>
            <a:ext cx="2133600" cy="273844"/>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t>Page </a:t>
            </a:r>
            <a:fld id="{3B11C02F-2186-5E4E-90C0-5210A150EF90}" type="slidenum">
              <a:rPr lang="en-US" sz="675" smtClean="0"/>
              <a:pPr fontAlgn="auto">
                <a:spcBef>
                  <a:spcPts val="0"/>
                </a:spcBef>
                <a:spcAft>
                  <a:spcPts val="0"/>
                </a:spcAft>
                <a:defRPr/>
              </a:pPr>
              <a:t>‹#›</a:t>
            </a:fld>
            <a:endParaRPr lang="en-US" sz="675" dirty="0"/>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358775" y="1040583"/>
            <a:ext cx="4589253" cy="3664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Sub-heading Bold… 20pt</a:t>
            </a:r>
          </a:p>
          <a:p>
            <a:pPr lvl="0"/>
            <a:r>
              <a:rPr lang="en-US" dirty="0"/>
              <a:t>Add body copy </a:t>
            </a:r>
          </a:p>
        </p:txBody>
      </p:sp>
    </p:spTree>
    <p:extLst>
      <p:ext uri="{BB962C8B-B14F-4D97-AF65-F5344CB8AC3E}">
        <p14:creationId xmlns:p14="http://schemas.microsoft.com/office/powerpoint/2010/main" val="2228609886"/>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816" r:id="rId4"/>
    <p:sldLayoutId id="2147483817" r:id="rId5"/>
    <p:sldLayoutId id="2147483818" r:id="rId6"/>
    <p:sldLayoutId id="2147483819" r:id="rId7"/>
    <p:sldLayoutId id="2147483820" r:id="rId8"/>
    <p:sldLayoutId id="2147483821" r:id="rId9"/>
    <p:sldLayoutId id="2147483794" r:id="rId10"/>
    <p:sldLayoutId id="2147483845" r:id="rId11"/>
    <p:sldLayoutId id="2147483795" r:id="rId12"/>
    <p:sldLayoutId id="2147483796" r:id="rId13"/>
    <p:sldLayoutId id="2147483798" r:id="rId14"/>
    <p:sldLayoutId id="2147483799" r:id="rId15"/>
    <p:sldLayoutId id="2147483800" r:id="rId16"/>
    <p:sldLayoutId id="2147483801" r:id="rId17"/>
    <p:sldLayoutId id="2147483822" r:id="rId18"/>
    <p:sldLayoutId id="2147483797" r:id="rId19"/>
    <p:sldLayoutId id="2147483814" r:id="rId20"/>
    <p:sldLayoutId id="2147483802" r:id="rId21"/>
    <p:sldLayoutId id="2147483803" r:id="rId22"/>
    <p:sldLayoutId id="2147483804" r:id="rId23"/>
    <p:sldLayoutId id="2147483805" r:id="rId24"/>
    <p:sldLayoutId id="2147483806" r:id="rId25"/>
    <p:sldLayoutId id="2147483807" r:id="rId26"/>
    <p:sldLayoutId id="2147483808" r:id="rId27"/>
    <p:sldLayoutId id="2147483810" r:id="rId28"/>
    <p:sldLayoutId id="2147483811" r:id="rId29"/>
    <p:sldLayoutId id="2147483812" r:id="rId30"/>
    <p:sldLayoutId id="2147483813" r:id="rId31"/>
  </p:sldLayoutIdLst>
  <p:txStyles>
    <p:titleStyle>
      <a:lvl1pPr algn="l" defTabSz="342900" rtl="0" eaLnBrk="1" fontAlgn="base" hangingPunct="1">
        <a:spcBef>
          <a:spcPct val="0"/>
        </a:spcBef>
        <a:spcAft>
          <a:spcPct val="0"/>
        </a:spcAft>
        <a:defRPr sz="3000" b="1" kern="1200">
          <a:solidFill>
            <a:schemeClr val="accent1"/>
          </a:solidFill>
          <a:latin typeface="Tw Cen MT"/>
          <a:ea typeface="ＭＳ Ｐゴシック" charset="0"/>
          <a:cs typeface="Tw Cen MT"/>
        </a:defRPr>
      </a:lvl1pPr>
      <a:lvl2pPr algn="l" defTabSz="342900" rtl="0" eaLnBrk="1" fontAlgn="base" hangingPunct="1">
        <a:spcBef>
          <a:spcPct val="0"/>
        </a:spcBef>
        <a:spcAft>
          <a:spcPct val="0"/>
        </a:spcAft>
        <a:defRPr sz="1800" b="1">
          <a:solidFill>
            <a:schemeClr val="accent1"/>
          </a:solidFill>
          <a:latin typeface="Tw Cen MT" charset="0"/>
          <a:ea typeface="ＭＳ Ｐゴシック" charset="0"/>
        </a:defRPr>
      </a:lvl2pPr>
      <a:lvl3pPr algn="l" defTabSz="342900" rtl="0" eaLnBrk="1" fontAlgn="base" hangingPunct="1">
        <a:spcBef>
          <a:spcPct val="0"/>
        </a:spcBef>
        <a:spcAft>
          <a:spcPct val="0"/>
        </a:spcAft>
        <a:defRPr sz="1800" b="1">
          <a:solidFill>
            <a:schemeClr val="accent1"/>
          </a:solidFill>
          <a:latin typeface="Tw Cen MT" charset="0"/>
          <a:ea typeface="ＭＳ Ｐゴシック" charset="0"/>
        </a:defRPr>
      </a:lvl3pPr>
      <a:lvl4pPr algn="l" defTabSz="342900" rtl="0" eaLnBrk="1" fontAlgn="base" hangingPunct="1">
        <a:spcBef>
          <a:spcPct val="0"/>
        </a:spcBef>
        <a:spcAft>
          <a:spcPct val="0"/>
        </a:spcAft>
        <a:defRPr sz="1800" b="1">
          <a:solidFill>
            <a:schemeClr val="accent1"/>
          </a:solidFill>
          <a:latin typeface="Tw Cen MT" charset="0"/>
          <a:ea typeface="ＭＳ Ｐゴシック" charset="0"/>
        </a:defRPr>
      </a:lvl4pPr>
      <a:lvl5pPr algn="l" defTabSz="342900" rtl="0" eaLnBrk="1" fontAlgn="base" hangingPunct="1">
        <a:spcBef>
          <a:spcPct val="0"/>
        </a:spcBef>
        <a:spcAft>
          <a:spcPct val="0"/>
        </a:spcAft>
        <a:defRPr sz="1800" b="1">
          <a:solidFill>
            <a:schemeClr val="accent1"/>
          </a:solidFill>
          <a:latin typeface="Tw Cen MT" charset="0"/>
          <a:ea typeface="ＭＳ Ｐゴシック" charset="0"/>
        </a:defRPr>
      </a:lvl5pPr>
      <a:lvl6pPr marL="342900" algn="l" defTabSz="342900" rtl="0" eaLnBrk="1" fontAlgn="base" hangingPunct="1">
        <a:spcBef>
          <a:spcPct val="0"/>
        </a:spcBef>
        <a:spcAft>
          <a:spcPct val="0"/>
        </a:spcAft>
        <a:defRPr sz="1800" b="1">
          <a:solidFill>
            <a:schemeClr val="accent1"/>
          </a:solidFill>
          <a:latin typeface="Tw Cen MT" charset="0"/>
          <a:ea typeface="ＭＳ Ｐゴシック" charset="0"/>
        </a:defRPr>
      </a:lvl6pPr>
      <a:lvl7pPr marL="685800" algn="l" defTabSz="342900" rtl="0" eaLnBrk="1" fontAlgn="base" hangingPunct="1">
        <a:spcBef>
          <a:spcPct val="0"/>
        </a:spcBef>
        <a:spcAft>
          <a:spcPct val="0"/>
        </a:spcAft>
        <a:defRPr sz="1800" b="1">
          <a:solidFill>
            <a:schemeClr val="accent1"/>
          </a:solidFill>
          <a:latin typeface="Tw Cen MT" charset="0"/>
          <a:ea typeface="ＭＳ Ｐゴシック" charset="0"/>
        </a:defRPr>
      </a:lvl7pPr>
      <a:lvl8pPr marL="1028700" algn="l" defTabSz="342900" rtl="0" eaLnBrk="1" fontAlgn="base" hangingPunct="1">
        <a:spcBef>
          <a:spcPct val="0"/>
        </a:spcBef>
        <a:spcAft>
          <a:spcPct val="0"/>
        </a:spcAft>
        <a:defRPr sz="1800" b="1">
          <a:solidFill>
            <a:schemeClr val="accent1"/>
          </a:solidFill>
          <a:latin typeface="Tw Cen MT" charset="0"/>
          <a:ea typeface="ＭＳ Ｐゴシック" charset="0"/>
        </a:defRPr>
      </a:lvl8pPr>
      <a:lvl9pPr marL="1371600" algn="l" defTabSz="342900" rtl="0" eaLnBrk="1" fontAlgn="base" hangingPunct="1">
        <a:spcBef>
          <a:spcPct val="0"/>
        </a:spcBef>
        <a:spcAft>
          <a:spcPct val="0"/>
        </a:spcAft>
        <a:defRPr sz="1800" b="1">
          <a:solidFill>
            <a:schemeClr val="accent1"/>
          </a:solidFill>
          <a:latin typeface="Tw Cen MT" charset="0"/>
          <a:ea typeface="ＭＳ Ｐゴシック" charset="0"/>
        </a:defRPr>
      </a:lvl9pPr>
    </p:titleStyle>
    <p:body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D3BE-FAB4-7349-952E-1C3B2E48389E}"/>
              </a:ext>
            </a:extLst>
          </p:cNvPr>
          <p:cNvSpPr>
            <a:spLocks noGrp="1"/>
          </p:cNvSpPr>
          <p:nvPr>
            <p:ph type="title"/>
          </p:nvPr>
        </p:nvSpPr>
        <p:spPr/>
        <p:txBody>
          <a:bodyPr/>
          <a:lstStyle/>
          <a:p>
            <a:r>
              <a:rPr lang="en-US" dirty="0"/>
              <a:t>A linear modelling exploration of AFL scores</a:t>
            </a:r>
          </a:p>
        </p:txBody>
      </p:sp>
      <p:sp>
        <p:nvSpPr>
          <p:cNvPr id="3" name="Text Placeholder 2">
            <a:extLst>
              <a:ext uri="{FF2B5EF4-FFF2-40B4-BE49-F238E27FC236}">
                <a16:creationId xmlns:a16="http://schemas.microsoft.com/office/drawing/2014/main" id="{5C069DE4-5576-304C-AD25-6660A603D669}"/>
              </a:ext>
            </a:extLst>
          </p:cNvPr>
          <p:cNvSpPr>
            <a:spLocks noGrp="1"/>
          </p:cNvSpPr>
          <p:nvPr>
            <p:ph type="body" sz="quarter" idx="13"/>
          </p:nvPr>
        </p:nvSpPr>
        <p:spPr/>
        <p:txBody>
          <a:bodyPr/>
          <a:lstStyle/>
          <a:p>
            <a:r>
              <a:rPr lang="en-US" dirty="0"/>
              <a:t>Trent Henderson | 20 May 2021</a:t>
            </a:r>
          </a:p>
          <a:p>
            <a:r>
              <a:rPr lang="en-US" dirty="0"/>
              <a:t>OLET5608</a:t>
            </a:r>
          </a:p>
        </p:txBody>
      </p:sp>
    </p:spTree>
    <p:extLst>
      <p:ext uri="{BB962C8B-B14F-4D97-AF65-F5344CB8AC3E}">
        <p14:creationId xmlns:p14="http://schemas.microsoft.com/office/powerpoint/2010/main" val="146412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DC3012-F548-574D-9B1D-8F491017D988}"/>
              </a:ext>
            </a:extLst>
          </p:cNvPr>
          <p:cNvSpPr>
            <a:spLocks noGrp="1"/>
          </p:cNvSpPr>
          <p:nvPr>
            <p:ph type="title"/>
          </p:nvPr>
        </p:nvSpPr>
        <p:spPr/>
        <p:txBody>
          <a:bodyPr/>
          <a:lstStyle/>
          <a:p>
            <a:r>
              <a:rPr lang="en-US" dirty="0"/>
              <a:t>The analysis was taken further through GAMs</a:t>
            </a:r>
          </a:p>
        </p:txBody>
      </p:sp>
      <p:pic>
        <p:nvPicPr>
          <p:cNvPr id="10" name="Content Placeholder 9">
            <a:extLst>
              <a:ext uri="{FF2B5EF4-FFF2-40B4-BE49-F238E27FC236}">
                <a16:creationId xmlns:a16="http://schemas.microsoft.com/office/drawing/2014/main" id="{7F76A46D-EF8F-4142-AF13-14BD748E4809}"/>
              </a:ext>
            </a:extLst>
          </p:cNvPr>
          <p:cNvPicPr>
            <a:picLocks noGrp="1" noChangeAspect="1"/>
          </p:cNvPicPr>
          <p:nvPr>
            <p:ph sz="half" idx="10"/>
          </p:nvPr>
        </p:nvPicPr>
        <p:blipFill>
          <a:blip r:embed="rId2"/>
          <a:stretch>
            <a:fillRect/>
          </a:stretch>
        </p:blipFill>
        <p:spPr>
          <a:xfrm>
            <a:off x="358775" y="1019944"/>
            <a:ext cx="4038600" cy="3394472"/>
          </a:xfrm>
        </p:spPr>
      </p:pic>
      <p:pic>
        <p:nvPicPr>
          <p:cNvPr id="12" name="Content Placeholder 11">
            <a:extLst>
              <a:ext uri="{FF2B5EF4-FFF2-40B4-BE49-F238E27FC236}">
                <a16:creationId xmlns:a16="http://schemas.microsoft.com/office/drawing/2014/main" id="{371CC7AC-1392-7B4A-A3A7-65A16AE627BB}"/>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3572237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3B7D90-8BBE-ED41-8893-FE41EBD91315}"/>
              </a:ext>
            </a:extLst>
          </p:cNvPr>
          <p:cNvSpPr>
            <a:spLocks noGrp="1"/>
          </p:cNvSpPr>
          <p:nvPr>
            <p:ph type="title"/>
          </p:nvPr>
        </p:nvSpPr>
        <p:spPr/>
        <p:txBody>
          <a:bodyPr/>
          <a:lstStyle/>
          <a:p>
            <a:r>
              <a:rPr lang="en-US" dirty="0"/>
              <a:t>A set of implications and limitations were noted</a:t>
            </a:r>
          </a:p>
        </p:txBody>
      </p:sp>
      <p:sp>
        <p:nvSpPr>
          <p:cNvPr id="5" name="Content Placeholder 4">
            <a:extLst>
              <a:ext uri="{FF2B5EF4-FFF2-40B4-BE49-F238E27FC236}">
                <a16:creationId xmlns:a16="http://schemas.microsoft.com/office/drawing/2014/main" id="{5D5654A0-2330-EA41-B583-42C398866F4B}"/>
              </a:ext>
            </a:extLst>
          </p:cNvPr>
          <p:cNvSpPr>
            <a:spLocks noGrp="1"/>
          </p:cNvSpPr>
          <p:nvPr>
            <p:ph sz="half" idx="10"/>
          </p:nvPr>
        </p:nvSpPr>
        <p:spPr/>
        <p:txBody>
          <a:bodyPr/>
          <a:lstStyle/>
          <a:p>
            <a:pPr marL="0" indent="0">
              <a:buNone/>
            </a:pPr>
            <a:r>
              <a:rPr lang="en-US" dirty="0"/>
              <a:t>Implications for teams</a:t>
            </a:r>
          </a:p>
          <a:p>
            <a:r>
              <a:rPr lang="en-AU" sz="1500" dirty="0"/>
              <a:t>Teams should understand their potential to generate play and marks inside 50</a:t>
            </a:r>
          </a:p>
          <a:p>
            <a:r>
              <a:rPr lang="en-AU" sz="1500" dirty="0"/>
              <a:t>Teams should develop strong strategies for producing clearances</a:t>
            </a:r>
          </a:p>
          <a:p>
            <a:r>
              <a:rPr lang="en-AU" sz="1500" dirty="0"/>
              <a:t>Teams should be wary of negative coefficients and a causal interpretation</a:t>
            </a:r>
          </a:p>
          <a:p>
            <a:pPr lvl="1"/>
            <a:r>
              <a:rPr lang="en-AU" sz="1500" dirty="0"/>
              <a:t>Tackling less doesn’t necessarily lead to higher scores. The negative sign may reflect teams who score more are either more defensively efficient or spend more time attacking (therefore tackling less)</a:t>
            </a:r>
          </a:p>
        </p:txBody>
      </p:sp>
      <p:sp>
        <p:nvSpPr>
          <p:cNvPr id="6" name="Content Placeholder 5">
            <a:extLst>
              <a:ext uri="{FF2B5EF4-FFF2-40B4-BE49-F238E27FC236}">
                <a16:creationId xmlns:a16="http://schemas.microsoft.com/office/drawing/2014/main" id="{A87AE20F-3DB7-6E46-8A41-E5A81BC8A226}"/>
              </a:ext>
            </a:extLst>
          </p:cNvPr>
          <p:cNvSpPr>
            <a:spLocks noGrp="1"/>
          </p:cNvSpPr>
          <p:nvPr>
            <p:ph sz="half" idx="11"/>
          </p:nvPr>
        </p:nvSpPr>
        <p:spPr>
          <a:xfrm>
            <a:off x="4746625" y="1019944"/>
            <a:ext cx="4038600" cy="3394472"/>
          </a:xfrm>
        </p:spPr>
        <p:txBody>
          <a:bodyPr>
            <a:normAutofit fontScale="92500" lnSpcReduction="20000"/>
          </a:bodyPr>
          <a:lstStyle/>
          <a:p>
            <a:pPr marL="0" indent="0">
              <a:lnSpc>
                <a:spcPct val="120000"/>
              </a:lnSpc>
              <a:buNone/>
            </a:pPr>
            <a:r>
              <a:rPr lang="en-US" sz="2600" dirty="0"/>
              <a:t>Limitations and remediations</a:t>
            </a:r>
          </a:p>
          <a:p>
            <a:r>
              <a:rPr lang="en-AU" sz="1600" dirty="0"/>
              <a:t>Not all variables in the available datasets were explored</a:t>
            </a:r>
          </a:p>
          <a:p>
            <a:pPr lvl="1"/>
            <a:r>
              <a:rPr lang="en-AU" sz="1600" dirty="0"/>
              <a:t>Prior knowledge was used to select a subset of interest. Future research should examine all variables, potentially using LASSO</a:t>
            </a:r>
          </a:p>
          <a:p>
            <a:r>
              <a:rPr lang="en-AU" sz="1600" dirty="0"/>
              <a:t>Small deviations in residuals were noted, but addition of polynomial terms did not fix it</a:t>
            </a:r>
          </a:p>
          <a:p>
            <a:pPr lvl="1"/>
            <a:r>
              <a:rPr lang="en-AU" sz="1600" dirty="0"/>
              <a:t>Due to Central Limit Theorem and sample size, this may not be a major concern</a:t>
            </a:r>
          </a:p>
          <a:p>
            <a:r>
              <a:rPr lang="en-AU" sz="1600" dirty="0"/>
              <a:t>It remains unclear whether an ordinary least squares approach is optimal</a:t>
            </a:r>
          </a:p>
          <a:p>
            <a:pPr lvl="1"/>
            <a:r>
              <a:rPr lang="en-AU" sz="1600" dirty="0"/>
              <a:t>A GAM yielded superior model fit at a lower AIC despite the added complexity</a:t>
            </a:r>
          </a:p>
        </p:txBody>
      </p:sp>
    </p:spTree>
    <p:extLst>
      <p:ext uri="{BB962C8B-B14F-4D97-AF65-F5344CB8AC3E}">
        <p14:creationId xmlns:p14="http://schemas.microsoft.com/office/powerpoint/2010/main" val="1175795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E997EE-C21F-4531-959E-4A54DE084197}"/>
              </a:ext>
            </a:extLst>
          </p:cNvPr>
          <p:cNvSpPr>
            <a:spLocks noGrp="1"/>
          </p:cNvSpPr>
          <p:nvPr>
            <p:ph type="body" sz="quarter" idx="10"/>
          </p:nvPr>
        </p:nvSpPr>
        <p:spPr/>
        <p:txBody>
          <a:bodyPr/>
          <a:lstStyle/>
          <a:p>
            <a:r>
              <a:rPr lang="en-AU" dirty="0"/>
              <a:t>Questions?</a:t>
            </a:r>
          </a:p>
        </p:txBody>
      </p:sp>
    </p:spTree>
    <p:extLst>
      <p:ext uri="{BB962C8B-B14F-4D97-AF65-F5344CB8AC3E}">
        <p14:creationId xmlns:p14="http://schemas.microsoft.com/office/powerpoint/2010/main" val="2933878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F034DC4-DBD9-44A7-8701-5A43664659C5}"/>
              </a:ext>
            </a:extLst>
          </p:cNvPr>
          <p:cNvSpPr>
            <a:spLocks noGrp="1"/>
          </p:cNvSpPr>
          <p:nvPr>
            <p:ph idx="1"/>
          </p:nvPr>
        </p:nvSpPr>
        <p:spPr/>
        <p:txBody>
          <a:bodyPr/>
          <a:lstStyle/>
          <a:p>
            <a:pPr marL="457200" indent="-457200">
              <a:buFont typeface="+mj-lt"/>
              <a:buAutoNum type="arabicPeriod"/>
            </a:pPr>
            <a:r>
              <a:rPr lang="en-AU" dirty="0"/>
              <a:t>Premise of and motivation for the current analysis</a:t>
            </a:r>
          </a:p>
          <a:p>
            <a:pPr marL="457200" indent="-457200">
              <a:buFont typeface="+mj-lt"/>
              <a:buAutoNum type="arabicPeriod"/>
            </a:pPr>
            <a:r>
              <a:rPr lang="en-AU" dirty="0"/>
              <a:t>Available data and reputability of sources</a:t>
            </a:r>
          </a:p>
          <a:p>
            <a:pPr marL="457200" indent="-457200">
              <a:buFont typeface="+mj-lt"/>
              <a:buAutoNum type="arabicPeriod"/>
            </a:pPr>
            <a:r>
              <a:rPr lang="en-AU" dirty="0"/>
              <a:t>Analytical approach and appropriateness of linear modelling</a:t>
            </a:r>
          </a:p>
          <a:p>
            <a:pPr marL="457200" indent="-457200">
              <a:buFont typeface="+mj-lt"/>
              <a:buAutoNum type="arabicPeriod"/>
            </a:pPr>
            <a:r>
              <a:rPr lang="en-AU" dirty="0"/>
              <a:t>Results and implications for AFL teams</a:t>
            </a:r>
          </a:p>
          <a:p>
            <a:pPr marL="457200" indent="-457200">
              <a:buFont typeface="+mj-lt"/>
              <a:buAutoNum type="arabicPeriod"/>
            </a:pPr>
            <a:r>
              <a:rPr lang="en-AU" dirty="0"/>
              <a:t>Limitations and recommendations for future analysis</a:t>
            </a:r>
          </a:p>
        </p:txBody>
      </p:sp>
      <p:sp>
        <p:nvSpPr>
          <p:cNvPr id="6" name="Title 5">
            <a:extLst>
              <a:ext uri="{FF2B5EF4-FFF2-40B4-BE49-F238E27FC236}">
                <a16:creationId xmlns:a16="http://schemas.microsoft.com/office/drawing/2014/main" id="{5A0A0AFA-0C22-4B2B-A17F-9DF26D5CF74D}"/>
              </a:ext>
            </a:extLst>
          </p:cNvPr>
          <p:cNvSpPr>
            <a:spLocks noGrp="1"/>
          </p:cNvSpPr>
          <p:nvPr>
            <p:ph type="title"/>
          </p:nvPr>
        </p:nvSpPr>
        <p:spPr/>
        <p:txBody>
          <a:bodyPr/>
          <a:lstStyle/>
          <a:p>
            <a:r>
              <a:rPr lang="en-AU" dirty="0"/>
              <a:t>Structure of the talk</a:t>
            </a:r>
          </a:p>
        </p:txBody>
      </p:sp>
    </p:spTree>
    <p:extLst>
      <p:ext uri="{BB962C8B-B14F-4D97-AF65-F5344CB8AC3E}">
        <p14:creationId xmlns:p14="http://schemas.microsoft.com/office/powerpoint/2010/main" val="2359557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AFL is a highly popular sport with a lack of analytics</a:t>
            </a:r>
          </a:p>
        </p:txBody>
      </p:sp>
      <p:sp>
        <p:nvSpPr>
          <p:cNvPr id="4" name="Content Placeholder 3">
            <a:extLst>
              <a:ext uri="{FF2B5EF4-FFF2-40B4-BE49-F238E27FC236}">
                <a16:creationId xmlns:a16="http://schemas.microsoft.com/office/drawing/2014/main" id="{6A797D97-DA75-7B4C-9A9F-50DFB5C6FA55}"/>
              </a:ext>
            </a:extLst>
          </p:cNvPr>
          <p:cNvSpPr>
            <a:spLocks noGrp="1"/>
          </p:cNvSpPr>
          <p:nvPr>
            <p:ph sz="half" idx="10"/>
          </p:nvPr>
        </p:nvSpPr>
        <p:spPr/>
        <p:txBody>
          <a:bodyPr>
            <a:normAutofit fontScale="92500"/>
          </a:bodyPr>
          <a:lstStyle/>
          <a:p>
            <a:r>
              <a:rPr lang="en-US" b="0" dirty="0"/>
              <a:t>AFL is highly popular, with annual memberships for some clubs exceeding 100,000</a:t>
            </a:r>
          </a:p>
          <a:p>
            <a:r>
              <a:rPr lang="en-US" b="0" dirty="0"/>
              <a:t>Multiple analysis talk shows exist but mostly focus on discussion of high-level numbers</a:t>
            </a:r>
          </a:p>
          <a:p>
            <a:r>
              <a:rPr lang="en-US" b="0" dirty="0"/>
              <a:t>Sophisticated statistical analysis of sport exists overseas - </a:t>
            </a:r>
            <a:r>
              <a:rPr lang="en-US" b="0" i="1" dirty="0"/>
              <a:t>can this be brought to Australia?</a:t>
            </a:r>
          </a:p>
        </p:txBody>
      </p:sp>
      <p:pic>
        <p:nvPicPr>
          <p:cNvPr id="7" name="Content Placeholder 6">
            <a:extLst>
              <a:ext uri="{FF2B5EF4-FFF2-40B4-BE49-F238E27FC236}">
                <a16:creationId xmlns:a16="http://schemas.microsoft.com/office/drawing/2014/main" id="{FC4713B9-77AE-B34E-BBC9-9717C5692D61}"/>
              </a:ext>
            </a:extLst>
          </p:cNvPr>
          <p:cNvPicPr>
            <a:picLocks noGrp="1" noChangeAspect="1"/>
          </p:cNvPicPr>
          <p:nvPr>
            <p:ph sz="half" idx="11"/>
          </p:nvPr>
        </p:nvPicPr>
        <p:blipFill>
          <a:blip r:embed="rId2"/>
          <a:stretch>
            <a:fillRect/>
          </a:stretch>
        </p:blipFill>
        <p:spPr>
          <a:xfrm>
            <a:off x="4746625" y="1497777"/>
            <a:ext cx="4038600" cy="2916639"/>
          </a:xfrm>
        </p:spPr>
      </p:pic>
      <p:sp>
        <p:nvSpPr>
          <p:cNvPr id="8" name="Content Placeholder 5">
            <a:extLst>
              <a:ext uri="{FF2B5EF4-FFF2-40B4-BE49-F238E27FC236}">
                <a16:creationId xmlns:a16="http://schemas.microsoft.com/office/drawing/2014/main" id="{85B0B487-37D1-E442-A648-C724209D2AF4}"/>
              </a:ext>
            </a:extLst>
          </p:cNvPr>
          <p:cNvSpPr txBox="1">
            <a:spLocks/>
          </p:cNvSpPr>
          <p:nvPr/>
        </p:nvSpPr>
        <p:spPr bwMode="auto">
          <a:xfrm>
            <a:off x="4746625" y="1019944"/>
            <a:ext cx="4038600" cy="33944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24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24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35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indent="0">
              <a:buFont typeface="Lucida Grande" charset="0"/>
              <a:buNone/>
            </a:pPr>
            <a:r>
              <a:rPr lang="en-US" dirty="0"/>
              <a:t>A </a:t>
            </a:r>
            <a:r>
              <a:rPr lang="en-US" i="1" dirty="0"/>
              <a:t>FiveThirtyEight</a:t>
            </a:r>
            <a:r>
              <a:rPr lang="en-US" dirty="0"/>
              <a:t> example</a:t>
            </a:r>
          </a:p>
        </p:txBody>
      </p:sp>
    </p:spTree>
    <p:extLst>
      <p:ext uri="{BB962C8B-B14F-4D97-AF65-F5344CB8AC3E}">
        <p14:creationId xmlns:p14="http://schemas.microsoft.com/office/powerpoint/2010/main" val="1453361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Open-source work has made data readily available</a:t>
            </a:r>
          </a:p>
        </p:txBody>
      </p:sp>
      <p:sp>
        <p:nvSpPr>
          <p:cNvPr id="5" name="Content Placeholder 4">
            <a:extLst>
              <a:ext uri="{FF2B5EF4-FFF2-40B4-BE49-F238E27FC236}">
                <a16:creationId xmlns:a16="http://schemas.microsoft.com/office/drawing/2014/main" id="{70A97823-A0D8-8347-8878-728A8FC49996}"/>
              </a:ext>
            </a:extLst>
          </p:cNvPr>
          <p:cNvSpPr>
            <a:spLocks noGrp="1"/>
          </p:cNvSpPr>
          <p:nvPr>
            <p:ph sz="half" idx="10"/>
          </p:nvPr>
        </p:nvSpPr>
        <p:spPr/>
        <p:txBody>
          <a:bodyPr/>
          <a:lstStyle/>
          <a:p>
            <a:pPr marL="0" indent="0">
              <a:buNone/>
            </a:pPr>
            <a:r>
              <a:rPr lang="en-US" dirty="0"/>
              <a:t>Data sources</a:t>
            </a:r>
          </a:p>
          <a:p>
            <a:r>
              <a:rPr lang="en-US" b="0" dirty="0" err="1">
                <a:latin typeface="Consolas" panose="020B0609020204030204" pitchFamily="49" charset="0"/>
                <a:cs typeface="Consolas" panose="020B0609020204030204" pitchFamily="49" charset="0"/>
              </a:rPr>
              <a:t>fitzRoy</a:t>
            </a:r>
            <a:r>
              <a:rPr lang="en-US" b="0" dirty="0"/>
              <a:t> R package</a:t>
            </a:r>
          </a:p>
          <a:p>
            <a:pPr lvl="1"/>
            <a:r>
              <a:rPr lang="en-US" dirty="0"/>
              <a:t>API that automatically </a:t>
            </a:r>
            <a:r>
              <a:rPr lang="en-US" dirty="0" err="1"/>
              <a:t>webscrapes</a:t>
            </a:r>
            <a:r>
              <a:rPr lang="en-US" dirty="0"/>
              <a:t> player-match-level statistics from a range of official and unofficial sources</a:t>
            </a:r>
          </a:p>
        </p:txBody>
      </p:sp>
      <p:sp>
        <p:nvSpPr>
          <p:cNvPr id="6" name="Content Placeholder 5">
            <a:extLst>
              <a:ext uri="{FF2B5EF4-FFF2-40B4-BE49-F238E27FC236}">
                <a16:creationId xmlns:a16="http://schemas.microsoft.com/office/drawing/2014/main" id="{376B516C-708B-3247-AF97-0D4CC39CD9D6}"/>
              </a:ext>
            </a:extLst>
          </p:cNvPr>
          <p:cNvSpPr>
            <a:spLocks noGrp="1"/>
          </p:cNvSpPr>
          <p:nvPr>
            <p:ph sz="half" idx="11"/>
          </p:nvPr>
        </p:nvSpPr>
        <p:spPr/>
        <p:txBody>
          <a:bodyPr>
            <a:normAutofit/>
          </a:bodyPr>
          <a:lstStyle/>
          <a:p>
            <a:pPr marL="0" indent="0">
              <a:buNone/>
            </a:pPr>
            <a:r>
              <a:rPr lang="en-US" dirty="0"/>
              <a:t>Variables</a:t>
            </a:r>
          </a:p>
          <a:p>
            <a:pPr marL="0" indent="0">
              <a:buNone/>
            </a:pPr>
            <a:r>
              <a:rPr lang="en-US" b="0" dirty="0"/>
              <a:t>Total scores, marks, handballs, hit outs, tackles, rebounds, inside 50s, clearances, </a:t>
            </a:r>
            <a:r>
              <a:rPr lang="en-US" b="0" dirty="0" err="1"/>
              <a:t>clangers</a:t>
            </a:r>
            <a:r>
              <a:rPr lang="en-US" b="0" dirty="0"/>
              <a:t> (unforced errors), free kicks for, contested possessions, contested marks, marks inside 50</a:t>
            </a:r>
          </a:p>
        </p:txBody>
      </p:sp>
      <p:sp>
        <p:nvSpPr>
          <p:cNvPr id="7" name="Rectangle 6">
            <a:extLst>
              <a:ext uri="{FF2B5EF4-FFF2-40B4-BE49-F238E27FC236}">
                <a16:creationId xmlns:a16="http://schemas.microsoft.com/office/drawing/2014/main" id="{FDAFCD43-6D40-0746-B5D1-DD9DA93C0544}"/>
              </a:ext>
            </a:extLst>
          </p:cNvPr>
          <p:cNvSpPr/>
          <p:nvPr/>
        </p:nvSpPr>
        <p:spPr>
          <a:xfrm>
            <a:off x="410005" y="3953303"/>
            <a:ext cx="8323990" cy="619432"/>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Research Question: </a:t>
            </a:r>
            <a:r>
              <a:rPr lang="en-US" i="1" dirty="0"/>
              <a:t>Which gameplay attributes are predictors of scores in AFL matches?</a:t>
            </a:r>
          </a:p>
        </p:txBody>
      </p:sp>
    </p:spTree>
    <p:extLst>
      <p:ext uri="{BB962C8B-B14F-4D97-AF65-F5344CB8AC3E}">
        <p14:creationId xmlns:p14="http://schemas.microsoft.com/office/powerpoint/2010/main" val="2781995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A robust linear modelling approach was used</a:t>
            </a:r>
          </a:p>
        </p:txBody>
      </p:sp>
      <p:sp>
        <p:nvSpPr>
          <p:cNvPr id="16" name="Rectangle 15">
            <a:extLst>
              <a:ext uri="{FF2B5EF4-FFF2-40B4-BE49-F238E27FC236}">
                <a16:creationId xmlns:a16="http://schemas.microsoft.com/office/drawing/2014/main" id="{6DE73141-4D55-864B-9964-59C9193C469B}"/>
              </a:ext>
            </a:extLst>
          </p:cNvPr>
          <p:cNvSpPr/>
          <p:nvPr/>
        </p:nvSpPr>
        <p:spPr>
          <a:xfrm>
            <a:off x="358775" y="1243784"/>
            <a:ext cx="1457014" cy="2655878"/>
          </a:xfrm>
          <a:prstGeom prst="rect">
            <a:avLst/>
          </a:prstGeom>
          <a:solidFill>
            <a:schemeClr val="bg1">
              <a:lumMod val="95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Data extraction from API</a:t>
            </a:r>
          </a:p>
        </p:txBody>
      </p:sp>
      <p:sp>
        <p:nvSpPr>
          <p:cNvPr id="17" name="Rectangle 16">
            <a:extLst>
              <a:ext uri="{FF2B5EF4-FFF2-40B4-BE49-F238E27FC236}">
                <a16:creationId xmlns:a16="http://schemas.microsoft.com/office/drawing/2014/main" id="{CD4E073E-52B9-5446-B79E-162A58ACB77E}"/>
              </a:ext>
            </a:extLst>
          </p:cNvPr>
          <p:cNvSpPr/>
          <p:nvPr/>
        </p:nvSpPr>
        <p:spPr>
          <a:xfrm>
            <a:off x="2116091" y="1243783"/>
            <a:ext cx="1457014" cy="2655878"/>
          </a:xfrm>
          <a:prstGeom prst="rect">
            <a:avLst/>
          </a:prstGeom>
          <a:solidFill>
            <a:schemeClr val="bg1">
              <a:lumMod val="9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Data cleaning, aggregation and sense checks</a:t>
            </a:r>
          </a:p>
        </p:txBody>
      </p:sp>
      <p:sp>
        <p:nvSpPr>
          <p:cNvPr id="18" name="Rectangle 17">
            <a:extLst>
              <a:ext uri="{FF2B5EF4-FFF2-40B4-BE49-F238E27FC236}">
                <a16:creationId xmlns:a16="http://schemas.microsoft.com/office/drawing/2014/main" id="{9C8D7B48-1B32-DE45-A7FC-F295B718A52F}"/>
              </a:ext>
            </a:extLst>
          </p:cNvPr>
          <p:cNvSpPr/>
          <p:nvPr/>
        </p:nvSpPr>
        <p:spPr>
          <a:xfrm>
            <a:off x="3875228" y="1243782"/>
            <a:ext cx="1457014" cy="2655879"/>
          </a:xfrm>
          <a:prstGeom prst="rect">
            <a:avLst/>
          </a:prstGeom>
          <a:solidFill>
            <a:schemeClr val="bg1">
              <a:lumMod val="95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Exploratory data analysis and visualisation</a:t>
            </a:r>
          </a:p>
        </p:txBody>
      </p:sp>
      <p:sp>
        <p:nvSpPr>
          <p:cNvPr id="19" name="Rectangle 18">
            <a:extLst>
              <a:ext uri="{FF2B5EF4-FFF2-40B4-BE49-F238E27FC236}">
                <a16:creationId xmlns:a16="http://schemas.microsoft.com/office/drawing/2014/main" id="{B2BF23CF-5E5C-8448-9F73-0338D1A86C96}"/>
              </a:ext>
            </a:extLst>
          </p:cNvPr>
          <p:cNvSpPr/>
          <p:nvPr/>
        </p:nvSpPr>
        <p:spPr>
          <a:xfrm>
            <a:off x="5632544" y="1243782"/>
            <a:ext cx="1187718" cy="1210028"/>
          </a:xfrm>
          <a:prstGeom prst="rect">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Linear model fitting</a:t>
            </a:r>
          </a:p>
        </p:txBody>
      </p:sp>
      <p:sp>
        <p:nvSpPr>
          <p:cNvPr id="20" name="Rectangle 19">
            <a:extLst>
              <a:ext uri="{FF2B5EF4-FFF2-40B4-BE49-F238E27FC236}">
                <a16:creationId xmlns:a16="http://schemas.microsoft.com/office/drawing/2014/main" id="{2791FDBB-2B40-6441-82D8-26674A84FA4D}"/>
              </a:ext>
            </a:extLst>
          </p:cNvPr>
          <p:cNvSpPr/>
          <p:nvPr/>
        </p:nvSpPr>
        <p:spPr>
          <a:xfrm>
            <a:off x="5632544" y="2689634"/>
            <a:ext cx="1187718" cy="1210028"/>
          </a:xfrm>
          <a:prstGeom prst="rect">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Assumption checking</a:t>
            </a:r>
          </a:p>
        </p:txBody>
      </p:sp>
      <p:sp>
        <p:nvSpPr>
          <p:cNvPr id="21" name="Rectangle 20">
            <a:extLst>
              <a:ext uri="{FF2B5EF4-FFF2-40B4-BE49-F238E27FC236}">
                <a16:creationId xmlns:a16="http://schemas.microsoft.com/office/drawing/2014/main" id="{AEBB824F-4A60-2C48-B909-B67E52F1669A}"/>
              </a:ext>
            </a:extLst>
          </p:cNvPr>
          <p:cNvSpPr/>
          <p:nvPr/>
        </p:nvSpPr>
        <p:spPr>
          <a:xfrm>
            <a:off x="7135853" y="1251253"/>
            <a:ext cx="1519612" cy="2655879"/>
          </a:xfrm>
          <a:prstGeom prst="rect">
            <a:avLst/>
          </a:prstGeom>
          <a:solidFill>
            <a:schemeClr val="bg1">
              <a:lumMod val="95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Final model outputs, comparative analysis, and data visualisation</a:t>
            </a:r>
          </a:p>
        </p:txBody>
      </p:sp>
      <p:cxnSp>
        <p:nvCxnSpPr>
          <p:cNvPr id="22" name="Straight Arrow Connector 21">
            <a:extLst>
              <a:ext uri="{FF2B5EF4-FFF2-40B4-BE49-F238E27FC236}">
                <a16:creationId xmlns:a16="http://schemas.microsoft.com/office/drawing/2014/main" id="{DF249223-8D32-BD4F-B77A-5412DFEE6034}"/>
              </a:ext>
            </a:extLst>
          </p:cNvPr>
          <p:cNvCxnSpPr>
            <a:cxnSpLocks/>
            <a:stCxn id="16" idx="3"/>
            <a:endCxn id="17" idx="1"/>
          </p:cNvCxnSpPr>
          <p:nvPr/>
        </p:nvCxnSpPr>
        <p:spPr>
          <a:xfrm flipV="1">
            <a:off x="1815789" y="2571722"/>
            <a:ext cx="300302" cy="1"/>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C741EAA-97BF-5543-BAAB-5D1010B70C2E}"/>
              </a:ext>
            </a:extLst>
          </p:cNvPr>
          <p:cNvCxnSpPr>
            <a:cxnSpLocks/>
            <a:stCxn id="17" idx="3"/>
            <a:endCxn id="18" idx="1"/>
          </p:cNvCxnSpPr>
          <p:nvPr/>
        </p:nvCxnSpPr>
        <p:spPr>
          <a:xfrm>
            <a:off x="3573105" y="2571722"/>
            <a:ext cx="302123"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5284693F-FFED-2C46-81EF-C574D6DAFA23}"/>
              </a:ext>
            </a:extLst>
          </p:cNvPr>
          <p:cNvCxnSpPr>
            <a:cxnSpLocks/>
            <a:stCxn id="19" idx="1"/>
            <a:endCxn id="20" idx="1"/>
          </p:cNvCxnSpPr>
          <p:nvPr/>
        </p:nvCxnSpPr>
        <p:spPr>
          <a:xfrm rot="10800000" flipV="1">
            <a:off x="5632544" y="1848796"/>
            <a:ext cx="12700" cy="1445852"/>
          </a:xfrm>
          <a:prstGeom prst="curvedConnector3">
            <a:avLst>
              <a:gd name="adj1" fmla="val 1800000"/>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56B114A4-1C81-5549-B7AD-960BD473C844}"/>
              </a:ext>
            </a:extLst>
          </p:cNvPr>
          <p:cNvCxnSpPr>
            <a:cxnSpLocks/>
            <a:stCxn id="20" idx="3"/>
            <a:endCxn id="19" idx="3"/>
          </p:cNvCxnSpPr>
          <p:nvPr/>
        </p:nvCxnSpPr>
        <p:spPr>
          <a:xfrm flipV="1">
            <a:off x="6820262" y="1848796"/>
            <a:ext cx="12700" cy="1445852"/>
          </a:xfrm>
          <a:prstGeom prst="curvedConnector3">
            <a:avLst>
              <a:gd name="adj1" fmla="val 1800000"/>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92E52F1-FB52-C747-811D-6351CA3E26E3}"/>
              </a:ext>
            </a:extLst>
          </p:cNvPr>
          <p:cNvCxnSpPr>
            <a:cxnSpLocks/>
          </p:cNvCxnSpPr>
          <p:nvPr/>
        </p:nvCxnSpPr>
        <p:spPr>
          <a:xfrm>
            <a:off x="6832962" y="1251253"/>
            <a:ext cx="277910"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83DB1F-927A-DC48-AED2-833064732D13}"/>
              </a:ext>
            </a:extLst>
          </p:cNvPr>
          <p:cNvCxnSpPr>
            <a:cxnSpLocks/>
          </p:cNvCxnSpPr>
          <p:nvPr/>
        </p:nvCxnSpPr>
        <p:spPr>
          <a:xfrm>
            <a:off x="5357285" y="1257742"/>
            <a:ext cx="287959"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388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pic>
        <p:nvPicPr>
          <p:cNvPr id="3" name="Content Placeholder 2">
            <a:extLst>
              <a:ext uri="{FF2B5EF4-FFF2-40B4-BE49-F238E27FC236}">
                <a16:creationId xmlns:a16="http://schemas.microsoft.com/office/drawing/2014/main" id="{4AF4D20B-D86C-D04D-9324-E0A275FC3A61}"/>
              </a:ext>
            </a:extLst>
          </p:cNvPr>
          <p:cNvPicPr>
            <a:picLocks noGrp="1" noChangeAspect="1"/>
          </p:cNvPicPr>
          <p:nvPr>
            <p:ph sz="half" idx="10"/>
          </p:nvPr>
        </p:nvPicPr>
        <p:blipFill>
          <a:blip r:embed="rId2"/>
          <a:stretch>
            <a:fillRect/>
          </a:stretch>
        </p:blipFill>
        <p:spPr>
          <a:xfrm>
            <a:off x="358775" y="1019944"/>
            <a:ext cx="4038600" cy="3394472"/>
          </a:xfrm>
        </p:spPr>
      </p:pic>
      <p:pic>
        <p:nvPicPr>
          <p:cNvPr id="8" name="Content Placeholder 7">
            <a:extLst>
              <a:ext uri="{FF2B5EF4-FFF2-40B4-BE49-F238E27FC236}">
                <a16:creationId xmlns:a16="http://schemas.microsoft.com/office/drawing/2014/main" id="{A7B8986F-985B-114B-8259-3079D1F6D39F}"/>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2705996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pic>
        <p:nvPicPr>
          <p:cNvPr id="8" name="Content Placeholder 7">
            <a:extLst>
              <a:ext uri="{FF2B5EF4-FFF2-40B4-BE49-F238E27FC236}">
                <a16:creationId xmlns:a16="http://schemas.microsoft.com/office/drawing/2014/main" id="{1322978F-C238-3E4A-846A-163E5FF5CB03}"/>
              </a:ext>
            </a:extLst>
          </p:cNvPr>
          <p:cNvPicPr>
            <a:picLocks noGrp="1" noChangeAspect="1"/>
          </p:cNvPicPr>
          <p:nvPr>
            <p:ph sz="half" idx="10"/>
          </p:nvPr>
        </p:nvPicPr>
        <p:blipFill>
          <a:blip r:embed="rId2"/>
          <a:stretch>
            <a:fillRect/>
          </a:stretch>
        </p:blipFill>
        <p:spPr>
          <a:xfrm>
            <a:off x="358775" y="1019944"/>
            <a:ext cx="4038600" cy="3394472"/>
          </a:xfrm>
        </p:spPr>
      </p:pic>
      <p:pic>
        <p:nvPicPr>
          <p:cNvPr id="10" name="Content Placeholder 9">
            <a:extLst>
              <a:ext uri="{FF2B5EF4-FFF2-40B4-BE49-F238E27FC236}">
                <a16:creationId xmlns:a16="http://schemas.microsoft.com/office/drawing/2014/main" id="{37D3B426-540E-5A40-8E83-129DA5A2CBE2}"/>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174606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pic>
        <p:nvPicPr>
          <p:cNvPr id="3" name="Content Placeholder 2">
            <a:extLst>
              <a:ext uri="{FF2B5EF4-FFF2-40B4-BE49-F238E27FC236}">
                <a16:creationId xmlns:a16="http://schemas.microsoft.com/office/drawing/2014/main" id="{F9A41B68-1405-174E-BF00-67E7B44A23BD}"/>
              </a:ext>
            </a:extLst>
          </p:cNvPr>
          <p:cNvPicPr>
            <a:picLocks noGrp="1" noChangeAspect="1"/>
          </p:cNvPicPr>
          <p:nvPr>
            <p:ph sz="half" idx="10"/>
          </p:nvPr>
        </p:nvPicPr>
        <p:blipFill>
          <a:blip r:embed="rId2"/>
          <a:stretch>
            <a:fillRect/>
          </a:stretch>
        </p:blipFill>
        <p:spPr>
          <a:xfrm>
            <a:off x="358775" y="1019944"/>
            <a:ext cx="4038600" cy="3394472"/>
          </a:xfrm>
        </p:spPr>
      </p:pic>
      <p:sp>
        <p:nvSpPr>
          <p:cNvPr id="6" name="Content Placeholder 5">
            <a:extLst>
              <a:ext uri="{FF2B5EF4-FFF2-40B4-BE49-F238E27FC236}">
                <a16:creationId xmlns:a16="http://schemas.microsoft.com/office/drawing/2014/main" id="{B611DFC5-4A51-704F-85D4-BCAE9AE373FE}"/>
              </a:ext>
            </a:extLst>
          </p:cNvPr>
          <p:cNvSpPr>
            <a:spLocks noGrp="1"/>
          </p:cNvSpPr>
          <p:nvPr>
            <p:ph sz="half" idx="11"/>
          </p:nvPr>
        </p:nvSpPr>
        <p:spPr/>
        <p:txBody>
          <a:bodyPr>
            <a:normAutofit fontScale="92500" lnSpcReduction="20000"/>
          </a:bodyPr>
          <a:lstStyle/>
          <a:p>
            <a:r>
              <a:rPr lang="en-US" dirty="0"/>
              <a:t>Slightly quadratic shape to residuals vs fitted plot is concerning</a:t>
            </a:r>
          </a:p>
          <a:p>
            <a:r>
              <a:rPr lang="en-US" dirty="0"/>
              <a:t>No issue with normality of residuals</a:t>
            </a:r>
          </a:p>
          <a:p>
            <a:r>
              <a:rPr lang="en-US" dirty="0"/>
              <a:t>Linear relationships exist between predictors and response variable</a:t>
            </a:r>
          </a:p>
          <a:p>
            <a:r>
              <a:rPr lang="en-US" dirty="0"/>
              <a:t>Datapoints are independent</a:t>
            </a:r>
          </a:p>
          <a:p>
            <a:r>
              <a:rPr lang="en-US" dirty="0"/>
              <a:t>Multicollinearity was not an issue</a:t>
            </a:r>
          </a:p>
        </p:txBody>
      </p:sp>
    </p:spTree>
    <p:extLst>
      <p:ext uri="{BB962C8B-B14F-4D97-AF65-F5344CB8AC3E}">
        <p14:creationId xmlns:p14="http://schemas.microsoft.com/office/powerpoint/2010/main" val="730282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07122A22-6445-2E44-A2CB-3206653D7E6D}"/>
              </a:ext>
            </a:extLst>
          </p:cNvPr>
          <p:cNvPicPr>
            <a:picLocks noGrp="1" noChangeAspect="1"/>
          </p:cNvPicPr>
          <p:nvPr>
            <p:ph type="pic" sz="quarter" idx="10"/>
          </p:nvPr>
        </p:nvPicPr>
        <p:blipFill>
          <a:blip r:embed="rId2"/>
          <a:srcRect l="5379" r="5379"/>
          <a:stretch>
            <a:fillRect/>
          </a:stretch>
        </p:blipFill>
        <p:spPr/>
      </p:pic>
      <p:sp>
        <p:nvSpPr>
          <p:cNvPr id="5" name="Title 4">
            <a:extLst>
              <a:ext uri="{FF2B5EF4-FFF2-40B4-BE49-F238E27FC236}">
                <a16:creationId xmlns:a16="http://schemas.microsoft.com/office/drawing/2014/main" id="{9C588AF5-EA8E-0744-A8E4-66894A279C02}"/>
              </a:ext>
            </a:extLst>
          </p:cNvPr>
          <p:cNvSpPr>
            <a:spLocks noGrp="1"/>
          </p:cNvSpPr>
          <p:nvPr>
            <p:ph type="title"/>
          </p:nvPr>
        </p:nvSpPr>
        <p:spPr/>
        <p:txBody>
          <a:bodyPr/>
          <a:lstStyle/>
          <a:p>
            <a:r>
              <a:rPr lang="en-US" dirty="0"/>
              <a:t>Most of the game metrics could predict total score</a:t>
            </a:r>
          </a:p>
        </p:txBody>
      </p:sp>
      <p:sp>
        <p:nvSpPr>
          <p:cNvPr id="8" name="Content Placeholder 7">
            <a:extLst>
              <a:ext uri="{FF2B5EF4-FFF2-40B4-BE49-F238E27FC236}">
                <a16:creationId xmlns:a16="http://schemas.microsoft.com/office/drawing/2014/main" id="{8FB299C3-36FF-784E-878B-4C60BA80888D}"/>
              </a:ext>
            </a:extLst>
          </p:cNvPr>
          <p:cNvSpPr>
            <a:spLocks noGrp="1"/>
          </p:cNvSpPr>
          <p:nvPr>
            <p:ph sz="half" idx="14"/>
          </p:nvPr>
        </p:nvSpPr>
        <p:spPr/>
        <p:txBody>
          <a:bodyPr>
            <a:normAutofit fontScale="92500" lnSpcReduction="10000"/>
          </a:bodyPr>
          <a:lstStyle/>
          <a:p>
            <a:r>
              <a:rPr lang="en-US" sz="2000" i="1" dirty="0"/>
              <a:t>Hit outs </a:t>
            </a:r>
            <a:r>
              <a:rPr lang="en-US" sz="2000" dirty="0"/>
              <a:t>and </a:t>
            </a:r>
            <a:r>
              <a:rPr lang="en-US" sz="2000" i="1" dirty="0"/>
              <a:t>contested marks </a:t>
            </a:r>
            <a:r>
              <a:rPr lang="en-US" sz="2000" dirty="0"/>
              <a:t>did not meaningfully predict scores</a:t>
            </a:r>
          </a:p>
          <a:p>
            <a:r>
              <a:rPr lang="en-US" sz="2000" dirty="0"/>
              <a:t>Increases in </a:t>
            </a:r>
            <a:r>
              <a:rPr lang="en-US" sz="2000" i="1" dirty="0"/>
              <a:t>tackles</a:t>
            </a:r>
            <a:r>
              <a:rPr lang="en-US" sz="2000" dirty="0"/>
              <a:t> and unforced errors (</a:t>
            </a:r>
            <a:r>
              <a:rPr lang="en-US" sz="2000" i="1" dirty="0" err="1"/>
              <a:t>clangers</a:t>
            </a:r>
            <a:r>
              <a:rPr lang="en-US" sz="2000" dirty="0"/>
              <a:t>) is associated with decreases in total score</a:t>
            </a:r>
          </a:p>
          <a:p>
            <a:pPr marL="342900" indent="-342900">
              <a:buFont typeface="Arial" panose="020B0604020202020204" pitchFamily="34" charset="0"/>
              <a:buChar char="•"/>
            </a:pPr>
            <a:r>
              <a:rPr lang="en-AU" sz="2000" dirty="0"/>
              <a:t>The positive coefficient of </a:t>
            </a:r>
            <a:r>
              <a:rPr lang="en-AU" sz="2000" i="1" dirty="0"/>
              <a:t>clearances</a:t>
            </a:r>
            <a:r>
              <a:rPr lang="en-AU" sz="2000" dirty="0"/>
              <a:t> is surprising given its defensive attribution</a:t>
            </a:r>
          </a:p>
          <a:p>
            <a:pPr marL="342900" indent="-342900">
              <a:buFont typeface="Arial" panose="020B0604020202020204" pitchFamily="34" charset="0"/>
              <a:buChar char="•"/>
            </a:pPr>
            <a:r>
              <a:rPr lang="en-AU" sz="2000" dirty="0"/>
              <a:t>The strong positive coefficient for </a:t>
            </a:r>
            <a:r>
              <a:rPr lang="en-AU" sz="2000" i="1" dirty="0"/>
              <a:t>marks inside 50</a:t>
            </a:r>
            <a:r>
              <a:rPr lang="en-AU" sz="2000" dirty="0"/>
              <a:t> makes sense given that these lead to controlled “set shot” attempts at goal</a:t>
            </a:r>
          </a:p>
        </p:txBody>
      </p:sp>
    </p:spTree>
    <p:extLst>
      <p:ext uri="{BB962C8B-B14F-4D97-AF65-F5344CB8AC3E}">
        <p14:creationId xmlns:p14="http://schemas.microsoft.com/office/powerpoint/2010/main" val="4256017777"/>
      </p:ext>
    </p:extLst>
  </p:cSld>
  <p:clrMapOvr>
    <a:masterClrMapping/>
  </p:clrMapOvr>
</p:sld>
</file>

<file path=ppt/theme/theme1.xml><?xml version="1.0" encoding="utf-8"?>
<a:theme xmlns:a="http://schemas.openxmlformats.org/drawingml/2006/main" name="Master 1">
  <a:themeElements>
    <a:clrScheme name="Custom 1">
      <a:dk1>
        <a:sysClr val="windowText" lastClr="000000"/>
      </a:dk1>
      <a:lt1>
        <a:sysClr val="window" lastClr="FFFFFF"/>
      </a:lt1>
      <a:dk2>
        <a:srgbClr val="1F497D"/>
      </a:dk2>
      <a:lt2>
        <a:srgbClr val="EEECE1"/>
      </a:lt2>
      <a:accent1>
        <a:srgbClr val="F05133"/>
      </a:accent1>
      <a:accent2>
        <a:srgbClr val="808080"/>
      </a:accent2>
      <a:accent3>
        <a:srgbClr val="4C4C4C"/>
      </a:accent3>
      <a:accent4>
        <a:srgbClr val="CCCCCC"/>
      </a:accent4>
      <a:accent5>
        <a:srgbClr val="000000"/>
      </a:accent5>
      <a:accent6>
        <a:srgbClr val="FFB800"/>
      </a:accent6>
      <a:hlink>
        <a:srgbClr val="F05133"/>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3151</TotalTime>
  <Words>515</Words>
  <Application>Microsoft Macintosh PowerPoint</Application>
  <PresentationFormat>On-screen Show (16:9)</PresentationFormat>
  <Paragraphs>56</Paragraphs>
  <Slides>12</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Arial</vt:lpstr>
      <vt:lpstr>Calibri</vt:lpstr>
      <vt:lpstr>Consolas</vt:lpstr>
      <vt:lpstr>Lucida Grande</vt:lpstr>
      <vt:lpstr>System Font Regular</vt:lpstr>
      <vt:lpstr>Tw Cen MT</vt:lpstr>
      <vt:lpstr>Master 1</vt:lpstr>
      <vt:lpstr>Master 2</vt:lpstr>
      <vt:lpstr>A linear modelling exploration of AFL scores</vt:lpstr>
      <vt:lpstr>Structure of the talk</vt:lpstr>
      <vt:lpstr>AFL is a highly popular sport with a lack of analytics</vt:lpstr>
      <vt:lpstr>Open-source work has made data readily available</vt:lpstr>
      <vt:lpstr>A robust linear modelling approach was used</vt:lpstr>
      <vt:lpstr>Core linear modelling assumptions were tested</vt:lpstr>
      <vt:lpstr>Core linear modelling assumptions were tested</vt:lpstr>
      <vt:lpstr>Core linear modelling assumptions were tested</vt:lpstr>
      <vt:lpstr>Most of the game metrics could predict total score</vt:lpstr>
      <vt:lpstr>The analysis was taken further through GAMs</vt:lpstr>
      <vt:lpstr>A set of implications and limitations were noted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Evelyn Lloveda</dc:creator>
  <cp:lastModifiedBy>Trent Henderson</cp:lastModifiedBy>
  <cp:revision>229</cp:revision>
  <dcterms:modified xsi:type="dcterms:W3CDTF">2021-05-06T04:36:49Z</dcterms:modified>
</cp:coreProperties>
</file>